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16459200" cx="29260800"/>
  <p:notesSz cx="6858000" cy="9144000"/>
  <p:embeddedFontLst>
    <p:embeddedFont>
      <p:font typeface="Roboto"/>
      <p:regular r:id="rId39"/>
      <p:bold r:id="rId40"/>
      <p:italic r:id="rId41"/>
      <p:boldItalic r:id="rId42"/>
    </p:embeddedFont>
    <p:embeddedFont>
      <p:font typeface="Roboto Medium"/>
      <p:regular r:id="rId43"/>
      <p:bold r:id="rId44"/>
      <p:italic r:id="rId45"/>
      <p:boldItalic r:id="rId46"/>
    </p:embeddedFont>
    <p:embeddedFont>
      <p:font typeface="Roboto Mono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184">
          <p15:clr>
            <a:srgbClr val="A4A3A4"/>
          </p15:clr>
        </p15:guide>
        <p15:guide id="2" pos="9216">
          <p15:clr>
            <a:srgbClr val="A4A3A4"/>
          </p15:clr>
        </p15:guide>
        <p15:guide id="3" orient="horz" pos="64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184" orient="horz"/>
        <p:guide pos="9216"/>
        <p:guide pos="648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.fntdata"/><Relationship Id="rId42" Type="http://schemas.openxmlformats.org/officeDocument/2006/relationships/font" Target="fonts/Roboto-boldItalic.fntdata"/><Relationship Id="rId41" Type="http://schemas.openxmlformats.org/officeDocument/2006/relationships/font" Target="fonts/Roboto-italic.fntdata"/><Relationship Id="rId44" Type="http://schemas.openxmlformats.org/officeDocument/2006/relationships/font" Target="fonts/RobotoMedium-bold.fntdata"/><Relationship Id="rId43" Type="http://schemas.openxmlformats.org/officeDocument/2006/relationships/font" Target="fonts/RobotoMedium-regular.fntdata"/><Relationship Id="rId46" Type="http://schemas.openxmlformats.org/officeDocument/2006/relationships/font" Target="fonts/RobotoMedium-boldItalic.fntdata"/><Relationship Id="rId45" Type="http://schemas.openxmlformats.org/officeDocument/2006/relationships/font" Target="fonts/Roboto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Mono-bold.fntdata"/><Relationship Id="rId47" Type="http://schemas.openxmlformats.org/officeDocument/2006/relationships/font" Target="fonts/RobotoMono-regular.fntdata"/><Relationship Id="rId49" Type="http://schemas.openxmlformats.org/officeDocument/2006/relationships/font" Target="fonts/RobotoMon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Roboto-regular.fntdata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RobotoMon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e07bf1996f_3_15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제목 및 부제목 소개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인사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e07bf1996f_3_15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6ab3525a11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실제 레브잇에서 데브옵스와 데브섹옵스가 나눠진것을 설명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데브섹옵스가 하고 있는것을 간단히 설명</a:t>
            </a:r>
            <a:endParaRPr/>
          </a:p>
        </p:txBody>
      </p:sp>
      <p:sp>
        <p:nvSpPr>
          <p:cNvPr id="367" name="Google Shape;367;g36ab3525a11_0_71:notes"/>
          <p:cNvSpPr/>
          <p:nvPr>
            <p:ph idx="2" type="sldImg"/>
          </p:nvPr>
        </p:nvSpPr>
        <p:spPr>
          <a:xfrm>
            <a:off x="685800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e07bf1996f_3_16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데브섹옵스에서 ROI가 왜 필요한지? 설명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처음 자기소개에서 말했던 내용을 가져와서 ROI로 증명하는것이 필요했다는 생각을 같이 말하기</a:t>
            </a:r>
            <a:endParaRPr/>
          </a:p>
        </p:txBody>
      </p:sp>
      <p:sp>
        <p:nvSpPr>
          <p:cNvPr id="374" name="Google Shape;374;g1e07bf1996f_3_16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3b06fcec1f_16_2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t/>
            </a:r>
            <a:endParaRPr/>
          </a:p>
        </p:txBody>
      </p:sp>
      <p:sp>
        <p:nvSpPr>
          <p:cNvPr id="381" name="Google Shape;381;g23b06fcec1f_16_268:notes"/>
          <p:cNvSpPr/>
          <p:nvPr>
            <p:ph idx="2" type="sldImg"/>
          </p:nvPr>
        </p:nvSpPr>
        <p:spPr>
          <a:xfrm>
            <a:off x="685085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6ab3525a11_0_1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8" name="Google Shape;388;g36ab3525a11_0_119:notes"/>
          <p:cNvSpPr/>
          <p:nvPr>
            <p:ph idx="2" type="sldImg"/>
          </p:nvPr>
        </p:nvSpPr>
        <p:spPr>
          <a:xfrm>
            <a:off x="685085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6ab3525a11_0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5" name="Google Shape;395;g36ab3525a11_0_125:notes"/>
          <p:cNvSpPr/>
          <p:nvPr>
            <p:ph idx="2" type="sldImg"/>
          </p:nvPr>
        </p:nvSpPr>
        <p:spPr>
          <a:xfrm>
            <a:off x="685800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6ab3525a11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2" name="Google Shape;402;g36ab3525a11_0_143:notes"/>
          <p:cNvSpPr/>
          <p:nvPr>
            <p:ph idx="2" type="sldImg"/>
          </p:nvPr>
        </p:nvSpPr>
        <p:spPr>
          <a:xfrm>
            <a:off x="685085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e07bf1996f_3_16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1e07bf1996f_3_16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69cc1d337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6" name="Google Shape;416;g369cc1d337e_0_0:notes"/>
          <p:cNvSpPr/>
          <p:nvPr>
            <p:ph idx="2" type="sldImg"/>
          </p:nvPr>
        </p:nvSpPr>
        <p:spPr>
          <a:xfrm>
            <a:off x="685085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69cc1d337e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3" name="Google Shape;423;g369cc1d337e_0_13:notes"/>
          <p:cNvSpPr/>
          <p:nvPr>
            <p:ph idx="2" type="sldImg"/>
          </p:nvPr>
        </p:nvSpPr>
        <p:spPr>
          <a:xfrm>
            <a:off x="685085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e07bf1996f_3_16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1e07bf1996f_3_16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6bfc6cafc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제목 및 부제목 소개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인사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36bfc6cafcf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69cc1d337e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7" name="Google Shape;437;g369cc1d337e_0_29:notes"/>
          <p:cNvSpPr/>
          <p:nvPr>
            <p:ph idx="2" type="sldImg"/>
          </p:nvPr>
        </p:nvSpPr>
        <p:spPr>
          <a:xfrm>
            <a:off x="685085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69cc1d337e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4" name="Google Shape;444;g369cc1d337e_0_43:notes"/>
          <p:cNvSpPr/>
          <p:nvPr>
            <p:ph idx="2" type="sldImg"/>
          </p:nvPr>
        </p:nvSpPr>
        <p:spPr>
          <a:xfrm>
            <a:off x="685085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69cc1d337e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2" name="Google Shape;452;g369cc1d337e_0_22:notes"/>
          <p:cNvSpPr/>
          <p:nvPr>
            <p:ph idx="2" type="sldImg"/>
          </p:nvPr>
        </p:nvSpPr>
        <p:spPr>
          <a:xfrm>
            <a:off x="685085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6ab3525a11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36ab3525a11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69cc1d337e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6" name="Google Shape;466;g369cc1d337e_0_51:notes"/>
          <p:cNvSpPr/>
          <p:nvPr>
            <p:ph idx="2" type="sldImg"/>
          </p:nvPr>
        </p:nvSpPr>
        <p:spPr>
          <a:xfrm>
            <a:off x="685085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69cc1d337e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3" name="Google Shape;473;g369cc1d337e_0_70:notes"/>
          <p:cNvSpPr/>
          <p:nvPr>
            <p:ph idx="2" type="sldImg"/>
          </p:nvPr>
        </p:nvSpPr>
        <p:spPr>
          <a:xfrm>
            <a:off x="685085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6ab3525a11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g36ab3525a11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69cc1d337e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7" name="Google Shape;487;g369cc1d337e_0_58:notes"/>
          <p:cNvSpPr/>
          <p:nvPr>
            <p:ph idx="2" type="sldImg"/>
          </p:nvPr>
        </p:nvSpPr>
        <p:spPr>
          <a:xfrm>
            <a:off x="685085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69cc1d337e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4" name="Google Shape;494;g369cc1d337e_0_78:notes"/>
          <p:cNvSpPr/>
          <p:nvPr>
            <p:ph idx="2" type="sldImg"/>
          </p:nvPr>
        </p:nvSpPr>
        <p:spPr>
          <a:xfrm>
            <a:off x="685085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69cc1d337e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1" name="Google Shape;501;g369cc1d337e_0_85:notes"/>
          <p:cNvSpPr/>
          <p:nvPr>
            <p:ph idx="2" type="sldImg"/>
          </p:nvPr>
        </p:nvSpPr>
        <p:spPr>
          <a:xfrm>
            <a:off x="685085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e07bf1996f_3_16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1e07bf1996f_3_16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목차 설명</a:t>
            </a:r>
            <a:endParaRPr/>
          </a:p>
        </p:txBody>
      </p:sp>
      <p:sp>
        <p:nvSpPr>
          <p:cNvPr id="294" name="Google Shape;294;g1e07bf1996f_3_16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6ab3525a11_0_1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g36ab3525a11_0_1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69cc1d337e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5" name="Google Shape;515;g369cc1d337e_0_63:notes"/>
          <p:cNvSpPr/>
          <p:nvPr>
            <p:ph idx="2" type="sldImg"/>
          </p:nvPr>
        </p:nvSpPr>
        <p:spPr>
          <a:xfrm>
            <a:off x="685085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6d5da638b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2" name="Google Shape;522;g36d5da638b6_0_0:notes"/>
          <p:cNvSpPr/>
          <p:nvPr>
            <p:ph idx="2" type="sldImg"/>
          </p:nvPr>
        </p:nvSpPr>
        <p:spPr>
          <a:xfrm>
            <a:off x="685085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6ab3525a11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g36ab3525a11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e07bf1996f_3_16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우선 간단히 소개</a:t>
            </a:r>
            <a:endParaRPr/>
          </a:p>
        </p:txBody>
      </p:sp>
      <p:sp>
        <p:nvSpPr>
          <p:cNvPr id="324" name="Google Shape;324;g1e07bf1996f_3_16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3b06fcec1f_16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앱 서비스 소개</a:t>
            </a:r>
            <a:endParaRPr/>
          </a:p>
        </p:txBody>
      </p:sp>
      <p:sp>
        <p:nvSpPr>
          <p:cNvPr id="331" name="Google Shape;331;g23b06fcec1f_16_0:notes"/>
          <p:cNvSpPr/>
          <p:nvPr>
            <p:ph idx="2" type="sldImg"/>
          </p:nvPr>
        </p:nvSpPr>
        <p:spPr>
          <a:xfrm>
            <a:off x="685800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6ab3525a11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>
                <a:solidFill>
                  <a:schemeClr val="dk1"/>
                </a:solidFill>
              </a:rPr>
              <a:t>앱 서비스 소개</a:t>
            </a:r>
            <a:endParaRPr/>
          </a:p>
        </p:txBody>
      </p:sp>
      <p:sp>
        <p:nvSpPr>
          <p:cNvPr id="338" name="Google Shape;338;g36ab3525a11_0_58:notes"/>
          <p:cNvSpPr/>
          <p:nvPr>
            <p:ph idx="2" type="sldImg"/>
          </p:nvPr>
        </p:nvSpPr>
        <p:spPr>
          <a:xfrm>
            <a:off x="685800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6ab3525a11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>
                <a:solidFill>
                  <a:schemeClr val="dk1"/>
                </a:solidFill>
              </a:rPr>
              <a:t>앱 서비스 소개</a:t>
            </a:r>
            <a:endParaRPr/>
          </a:p>
        </p:txBody>
      </p:sp>
      <p:sp>
        <p:nvSpPr>
          <p:cNvPr id="345" name="Google Shape;345;g36ab3525a11_0_104:notes"/>
          <p:cNvSpPr/>
          <p:nvPr>
            <p:ph idx="2" type="sldImg"/>
          </p:nvPr>
        </p:nvSpPr>
        <p:spPr>
          <a:xfrm>
            <a:off x="685800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6ab3525a11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자기 소개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내가 정보보안에서 하고싶은 것을 설명</a:t>
            </a:r>
            <a:endParaRPr/>
          </a:p>
        </p:txBody>
      </p:sp>
      <p:sp>
        <p:nvSpPr>
          <p:cNvPr id="352" name="Google Shape;352;g36ab3525a11_0_47:notes"/>
          <p:cNvSpPr/>
          <p:nvPr>
            <p:ph idx="2" type="sldImg"/>
          </p:nvPr>
        </p:nvSpPr>
        <p:spPr>
          <a:xfrm>
            <a:off x="685800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6ab3525a11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데브섹옵스와 관련된 밈 설명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레브잇에서 데브섹옵스를 왜 해야하는지? 설명</a:t>
            </a:r>
            <a:endParaRPr/>
          </a:p>
        </p:txBody>
      </p:sp>
      <p:sp>
        <p:nvSpPr>
          <p:cNvPr id="360" name="Google Shape;360;g36ab3525a11_0_52:notes"/>
          <p:cNvSpPr/>
          <p:nvPr>
            <p:ph idx="2" type="sldImg"/>
          </p:nvPr>
        </p:nvSpPr>
        <p:spPr>
          <a:xfrm>
            <a:off x="685800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over">
    <p:bg>
      <p:bgPr>
        <a:solidFill>
          <a:schemeClr val="accent6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kite, laser, night sky&#10;&#10;Description automatically generated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9260801" cy="164729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687824" y="6193574"/>
            <a:ext cx="2588550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5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5700"/>
              <a:buNone/>
              <a:defRPr sz="5700">
                <a:solidFill>
                  <a:srgbClr val="FFFFFF"/>
                </a:solidFill>
              </a:defRPr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6pPr>
            <a:lvl7pPr lvl="6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7pPr>
            <a:lvl8pPr lvl="7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8pPr>
            <a:lvl9pPr lvl="8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type="title"/>
          </p:nvPr>
        </p:nvSpPr>
        <p:spPr>
          <a:xfrm>
            <a:off x="1687829" y="1808263"/>
            <a:ext cx="25885500" cy="4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300"/>
              <a:buFont typeface="Roboto Medium"/>
              <a:buNone/>
              <a:defRPr b="1" sz="173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2" type="subTitle"/>
          </p:nvPr>
        </p:nvSpPr>
        <p:spPr>
          <a:xfrm>
            <a:off x="1687802" y="914407"/>
            <a:ext cx="258855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b="1" sz="38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6pPr>
            <a:lvl7pPr lvl="6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7pPr>
            <a:lvl8pPr lvl="7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8pPr>
            <a:lvl9pPr lvl="8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9" name="Google Shape;1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26148" y="13400402"/>
            <a:ext cx="8904073" cy="1808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out_pink" showMasterSp="0">
  <p:cSld name="Callout_pink">
    <p:bg>
      <p:bgPr>
        <a:gradFill>
          <a:gsLst>
            <a:gs pos="0">
              <a:srgbClr val="4F00FF"/>
            </a:gs>
            <a:gs pos="5000">
              <a:srgbClr val="4F00FF"/>
            </a:gs>
            <a:gs pos="100000">
              <a:schemeClr val="accent6"/>
            </a:gs>
          </a:gsLst>
          <a:lin ang="2700006" scaled="0"/>
        </a:gra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1"/>
          <p:cNvSpPr txBox="1"/>
          <p:nvPr>
            <p:ph type="title"/>
          </p:nvPr>
        </p:nvSpPr>
        <p:spPr>
          <a:xfrm>
            <a:off x="1668775" y="10549894"/>
            <a:ext cx="25908000" cy="451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200"/>
              <a:buFont typeface="Roboto"/>
              <a:buNone/>
              <a:defRPr b="1" sz="1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pic>
        <p:nvPicPr>
          <p:cNvPr id="80" name="Google Shape;80;p11"/>
          <p:cNvPicPr preferRelativeResize="0"/>
          <p:nvPr/>
        </p:nvPicPr>
        <p:blipFill rotWithShape="1">
          <a:blip r:embed="rId2">
            <a:alphaModFix/>
          </a:blip>
          <a:srcRect b="16478" l="615" r="1728" t="4712"/>
          <a:stretch/>
        </p:blipFill>
        <p:spPr>
          <a:xfrm>
            <a:off x="5522006" y="-2874293"/>
            <a:ext cx="18216787" cy="141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26" y="15552400"/>
            <a:ext cx="7259841" cy="6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out_purple" showMasterSp="0">
  <p:cSld name="Callout_purple">
    <p:bg>
      <p:bgPr>
        <a:gradFill>
          <a:gsLst>
            <a:gs pos="0">
              <a:srgbClr val="4F00FF"/>
            </a:gs>
            <a:gs pos="5000">
              <a:srgbClr val="4F00FF"/>
            </a:gs>
            <a:gs pos="100000">
              <a:schemeClr val="dk2"/>
            </a:gs>
          </a:gsLst>
          <a:lin ang="2700006" scaled="0"/>
        </a:gra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type="title"/>
          </p:nvPr>
        </p:nvSpPr>
        <p:spPr>
          <a:xfrm>
            <a:off x="1668775" y="10549894"/>
            <a:ext cx="25908000" cy="451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200"/>
              <a:buFont typeface="Roboto"/>
              <a:buNone/>
              <a:defRPr b="1" sz="1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85" name="Google Shape;85;p12"/>
          <p:cNvPicPr preferRelativeResize="0"/>
          <p:nvPr/>
        </p:nvPicPr>
        <p:blipFill rotWithShape="1">
          <a:blip r:embed="rId2">
            <a:alphaModFix/>
          </a:blip>
          <a:srcRect b="16478" l="615" r="1728" t="4712"/>
          <a:stretch/>
        </p:blipFill>
        <p:spPr>
          <a:xfrm>
            <a:off x="5522006" y="-2874293"/>
            <a:ext cx="18216787" cy="141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26" y="15552400"/>
            <a:ext cx="7259841" cy="6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out_blue" showMasterSp="0">
  <p:cSld name="Callout_blue">
    <p:bg>
      <p:bgPr>
        <a:gradFill>
          <a:gsLst>
            <a:gs pos="0">
              <a:srgbClr val="4F00FF"/>
            </a:gs>
            <a:gs pos="5000">
              <a:srgbClr val="4F00FF"/>
            </a:gs>
            <a:gs pos="100000">
              <a:schemeClr val="accent2"/>
            </a:gs>
          </a:gsLst>
          <a:lin ang="2700006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3"/>
          <p:cNvSpPr txBox="1"/>
          <p:nvPr>
            <p:ph type="title"/>
          </p:nvPr>
        </p:nvSpPr>
        <p:spPr>
          <a:xfrm>
            <a:off x="1668775" y="10549894"/>
            <a:ext cx="25908000" cy="451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200"/>
              <a:buFont typeface="Roboto"/>
              <a:buNone/>
              <a:defRPr b="1" sz="1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2">
            <a:alphaModFix/>
          </a:blip>
          <a:srcRect b="16478" l="615" r="1728" t="4712"/>
          <a:stretch/>
        </p:blipFill>
        <p:spPr>
          <a:xfrm>
            <a:off x="5522006" y="-2874293"/>
            <a:ext cx="18216787" cy="141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26" y="15552400"/>
            <a:ext cx="7259841" cy="6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out_green" showMasterSp="0">
  <p:cSld name="Callout_green">
    <p:bg>
      <p:bgPr>
        <a:gradFill>
          <a:gsLst>
            <a:gs pos="0">
              <a:schemeClr val="accent2"/>
            </a:gs>
            <a:gs pos="5000">
              <a:schemeClr val="accent2"/>
            </a:gs>
            <a:gs pos="100000">
              <a:schemeClr val="accent1"/>
            </a:gs>
          </a:gsLst>
          <a:lin ang="2700006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4"/>
          <p:cNvSpPr txBox="1"/>
          <p:nvPr>
            <p:ph type="title"/>
          </p:nvPr>
        </p:nvSpPr>
        <p:spPr>
          <a:xfrm>
            <a:off x="1668775" y="10549894"/>
            <a:ext cx="25908000" cy="451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200"/>
              <a:buFont typeface="Roboto"/>
              <a:buNone/>
              <a:defRPr b="1" sz="1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2">
            <a:alphaModFix/>
          </a:blip>
          <a:srcRect b="16478" l="615" r="1728" t="4712"/>
          <a:stretch/>
        </p:blipFill>
        <p:spPr>
          <a:xfrm>
            <a:off x="5522006" y="-2874293"/>
            <a:ext cx="18216787" cy="141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26" y="15552400"/>
            <a:ext cx="7259841" cy="6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out_red" showMasterSp="0">
  <p:cSld name="Callout_red">
    <p:bg>
      <p:bgPr>
        <a:gradFill>
          <a:gsLst>
            <a:gs pos="0">
              <a:schemeClr val="accent6"/>
            </a:gs>
            <a:gs pos="5000">
              <a:schemeClr val="accent6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1668775" y="10549894"/>
            <a:ext cx="25908000" cy="451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200"/>
              <a:buFont typeface="Roboto"/>
              <a:buNone/>
              <a:defRPr b="1" sz="1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8326" y="15552400"/>
            <a:ext cx="7259841" cy="6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out_orange" showMasterSp="0">
  <p:cSld name="Callout_orange">
    <p:bg>
      <p:bgPr>
        <a:gradFill>
          <a:gsLst>
            <a:gs pos="0">
              <a:schemeClr val="accent3"/>
            </a:gs>
            <a:gs pos="5000">
              <a:schemeClr val="accent3"/>
            </a:gs>
            <a:gs pos="100000">
              <a:schemeClr val="accent5"/>
            </a:gs>
          </a:gsLst>
          <a:lin ang="2700006" scaled="0"/>
        </a:gra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1668775" y="10549894"/>
            <a:ext cx="25908000" cy="451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200"/>
              <a:buFont typeface="Roboto"/>
              <a:buNone/>
              <a:defRPr b="1" sz="1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8326" y="15552400"/>
            <a:ext cx="7259841" cy="6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m_To_purple" showMasterSp="0">
  <p:cSld name="From_To_purpl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0" y="0"/>
            <a:ext cx="14630400" cy="164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b="4130" l="12633" r="46637" t="14410"/>
          <a:stretch/>
        </p:blipFill>
        <p:spPr>
          <a:xfrm>
            <a:off x="14630400" y="0"/>
            <a:ext cx="14630412" cy="1645919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/>
          <p:nvPr/>
        </p:nvSpPr>
        <p:spPr>
          <a:xfrm>
            <a:off x="14630402" y="0"/>
            <a:ext cx="14630400" cy="16459200"/>
          </a:xfrm>
          <a:prstGeom prst="rect">
            <a:avLst/>
          </a:prstGeom>
          <a:gradFill>
            <a:gsLst>
              <a:gs pos="0">
                <a:srgbClr val="4F00FF"/>
              </a:gs>
              <a:gs pos="5000">
                <a:srgbClr val="4F00FF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109675" lIns="219425" spcFirstLastPara="1" rIns="219425" wrap="square" tIns="109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1645920" y="1873543"/>
            <a:ext cx="10995600" cy="3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00"/>
              <a:buNone/>
              <a:defRPr b="1" sz="8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2" type="body"/>
          </p:nvPr>
        </p:nvSpPr>
        <p:spPr>
          <a:xfrm>
            <a:off x="1645918" y="1014338"/>
            <a:ext cx="109956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sz="3800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3" type="body"/>
          </p:nvPr>
        </p:nvSpPr>
        <p:spPr>
          <a:xfrm>
            <a:off x="16603978" y="1873543"/>
            <a:ext cx="10918800" cy="3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700"/>
              <a:buNone/>
              <a:defRPr b="1" sz="8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4" type="body"/>
          </p:nvPr>
        </p:nvSpPr>
        <p:spPr>
          <a:xfrm>
            <a:off x="16603975" y="1014338"/>
            <a:ext cx="109188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b="1" sz="3800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5" type="body"/>
          </p:nvPr>
        </p:nvSpPr>
        <p:spPr>
          <a:xfrm>
            <a:off x="1645920" y="5880878"/>
            <a:ext cx="109956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b="0" i="0" sz="5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6" type="body"/>
          </p:nvPr>
        </p:nvSpPr>
        <p:spPr>
          <a:xfrm>
            <a:off x="1645920" y="8509778"/>
            <a:ext cx="109956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16" name="Google Shape;116;p17"/>
          <p:cNvSpPr txBox="1"/>
          <p:nvPr>
            <p:ph idx="7" type="body"/>
          </p:nvPr>
        </p:nvSpPr>
        <p:spPr>
          <a:xfrm>
            <a:off x="1645920" y="11138678"/>
            <a:ext cx="109956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8" type="body"/>
          </p:nvPr>
        </p:nvSpPr>
        <p:spPr>
          <a:xfrm>
            <a:off x="16603980" y="5880878"/>
            <a:ext cx="109188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b="0" i="0" sz="5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9" type="body"/>
          </p:nvPr>
        </p:nvSpPr>
        <p:spPr>
          <a:xfrm>
            <a:off x="16603980" y="8509778"/>
            <a:ext cx="109188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b="0" i="0" sz="5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3" type="body"/>
          </p:nvPr>
        </p:nvSpPr>
        <p:spPr>
          <a:xfrm>
            <a:off x="16603980" y="11138678"/>
            <a:ext cx="109188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b="0" i="0" sz="5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14" type="body"/>
          </p:nvPr>
        </p:nvSpPr>
        <p:spPr>
          <a:xfrm flipH="1" rot="10800000">
            <a:off x="1645397" y="8125171"/>
            <a:ext cx="11004000" cy="22200"/>
          </a:xfrm>
          <a:prstGeom prst="rect">
            <a:avLst/>
          </a:prstGeom>
          <a:solidFill>
            <a:srgbClr val="D4D7D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21" name="Google Shape;121;p17"/>
          <p:cNvSpPr txBox="1"/>
          <p:nvPr>
            <p:ph idx="15" type="body"/>
          </p:nvPr>
        </p:nvSpPr>
        <p:spPr>
          <a:xfrm flipH="1" rot="10800000">
            <a:off x="1645397" y="10754071"/>
            <a:ext cx="11004000" cy="22200"/>
          </a:xfrm>
          <a:prstGeom prst="rect">
            <a:avLst/>
          </a:prstGeom>
          <a:solidFill>
            <a:srgbClr val="D4D7D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22" name="Google Shape;122;p17"/>
          <p:cNvSpPr txBox="1"/>
          <p:nvPr>
            <p:ph idx="16" type="body"/>
          </p:nvPr>
        </p:nvSpPr>
        <p:spPr>
          <a:xfrm flipH="1" rot="10800000">
            <a:off x="16603402" y="8125171"/>
            <a:ext cx="10927500" cy="2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23" name="Google Shape;123;p17"/>
          <p:cNvSpPr txBox="1"/>
          <p:nvPr>
            <p:ph idx="17" type="body"/>
          </p:nvPr>
        </p:nvSpPr>
        <p:spPr>
          <a:xfrm flipH="1" rot="10800000">
            <a:off x="16603402" y="10754071"/>
            <a:ext cx="10927500" cy="2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pic>
        <p:nvPicPr>
          <p:cNvPr id="124" name="Google Shape;124;p17"/>
          <p:cNvPicPr preferRelativeResize="0"/>
          <p:nvPr/>
        </p:nvPicPr>
        <p:blipFill rotWithShape="1">
          <a:blip r:embed="rId4">
            <a:alphaModFix/>
          </a:blip>
          <a:srcRect b="16478" l="615" r="1728" t="4712"/>
          <a:stretch/>
        </p:blipFill>
        <p:spPr>
          <a:xfrm>
            <a:off x="5522006" y="-2874293"/>
            <a:ext cx="18216787" cy="141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325" y="15553944"/>
            <a:ext cx="7260335" cy="61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Content_white bg" showMasterSp="0">
  <p:cSld name="Title + Content_white bg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28" name="Google Shape;128;p18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1642262" y="3357677"/>
            <a:ext cx="25877700" cy="11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indent="-5334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/>
            </a:lvl2pPr>
            <a:lvl3pPr indent="-51435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/>
            </a:lvl3pPr>
            <a:lvl4pPr indent="-4699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/>
            </a:lvl4pPr>
            <a:lvl5pPr indent="-4572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pic>
        <p:nvPicPr>
          <p:cNvPr id="130" name="Google Shape;13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8325" y="15553944"/>
            <a:ext cx="7260335" cy="61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Content_purple" showMasterSp="0">
  <p:cSld name="Title + Content_purple">
    <p:bg>
      <p:bgPr>
        <a:gradFill>
          <a:gsLst>
            <a:gs pos="0">
              <a:srgbClr val="4F00FF"/>
            </a:gs>
            <a:gs pos="5000">
              <a:srgbClr val="4F00FF"/>
            </a:gs>
            <a:gs pos="100000">
              <a:schemeClr val="dk2"/>
            </a:gs>
          </a:gsLst>
          <a:lin ang="2700006" scaled="0"/>
        </a:gra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700"/>
              <a:buFont typeface="Robot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2">
            <a:alphaModFix/>
          </a:blip>
          <a:srcRect b="16478" l="615" r="1728" t="4712"/>
          <a:stretch/>
        </p:blipFill>
        <p:spPr>
          <a:xfrm>
            <a:off x="5522006" y="-2874293"/>
            <a:ext cx="18216787" cy="1417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1642262" y="3357677"/>
            <a:ext cx="25877700" cy="11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indent="-5334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  <a:defRPr sz="4800">
                <a:solidFill>
                  <a:schemeClr val="lt1"/>
                </a:solidFill>
              </a:defRPr>
            </a:lvl2pPr>
            <a:lvl3pPr indent="-51435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Char char="•"/>
              <a:defRPr sz="4500">
                <a:solidFill>
                  <a:schemeClr val="lt1"/>
                </a:solidFill>
              </a:defRPr>
            </a:lvl3pPr>
            <a:lvl4pPr indent="-4699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  <a:defRPr sz="3800">
                <a:solidFill>
                  <a:schemeClr val="lt1"/>
                </a:solidFill>
              </a:defRPr>
            </a:lvl4pPr>
            <a:lvl5pPr indent="-4572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sz="3600">
                <a:solidFill>
                  <a:schemeClr val="lt1"/>
                </a:solidFill>
              </a:defRPr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26" y="15552400"/>
            <a:ext cx="7259841" cy="6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_1">
  <p:cSld name="Divider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5" y="4275"/>
            <a:ext cx="29260800" cy="164592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>
            <p:ph type="title"/>
          </p:nvPr>
        </p:nvSpPr>
        <p:spPr>
          <a:xfrm>
            <a:off x="1668204" y="1668780"/>
            <a:ext cx="258558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100"/>
              <a:buFont typeface="Roboto"/>
              <a:buNone/>
              <a:defRPr sz="16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40" name="Google Shape;140;p20"/>
          <p:cNvSpPr txBox="1"/>
          <p:nvPr>
            <p:ph idx="1" type="subTitle"/>
          </p:nvPr>
        </p:nvSpPr>
        <p:spPr>
          <a:xfrm>
            <a:off x="1668204" y="4985004"/>
            <a:ext cx="25855800" cy="26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lvl="2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lvl="3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lvl="4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lvl="5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26" y="15552400"/>
            <a:ext cx="7259841" cy="6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Content_gradient bg">
  <p:cSld name="Title + Content_gradient bg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1642262" y="3357677"/>
            <a:ext cx="25877700" cy="11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indent="-5334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/>
            </a:lvl2pPr>
            <a:lvl3pPr indent="-51435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/>
            </a:lvl3pPr>
            <a:lvl4pPr indent="-4699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/>
            </a:lvl4pPr>
            <a:lvl5pPr indent="-4572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Content_pink" showMasterSp="0">
  <p:cSld name="Title + Content_pink">
    <p:bg>
      <p:bgPr>
        <a:gradFill>
          <a:gsLst>
            <a:gs pos="0">
              <a:srgbClr val="4F00FF"/>
            </a:gs>
            <a:gs pos="5000">
              <a:srgbClr val="4F00FF"/>
            </a:gs>
            <a:gs pos="100000">
              <a:schemeClr val="accent6"/>
            </a:gs>
          </a:gsLst>
          <a:lin ang="2700006" scaled="0"/>
        </a:gra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700"/>
              <a:buFont typeface="Robot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 rotWithShape="1">
          <a:blip r:embed="rId2">
            <a:alphaModFix/>
          </a:blip>
          <a:srcRect b="16478" l="615" r="1728" t="4712"/>
          <a:stretch/>
        </p:blipFill>
        <p:spPr>
          <a:xfrm>
            <a:off x="5522006" y="-2874293"/>
            <a:ext cx="18216787" cy="14177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1642262" y="3357677"/>
            <a:ext cx="25877700" cy="11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indent="-5334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  <a:defRPr sz="4800">
                <a:solidFill>
                  <a:schemeClr val="lt1"/>
                </a:solidFill>
              </a:defRPr>
            </a:lvl2pPr>
            <a:lvl3pPr indent="-51435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Char char="•"/>
              <a:defRPr sz="4500">
                <a:solidFill>
                  <a:schemeClr val="lt1"/>
                </a:solidFill>
              </a:defRPr>
            </a:lvl3pPr>
            <a:lvl4pPr indent="-4699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  <a:defRPr sz="3800">
                <a:solidFill>
                  <a:schemeClr val="lt1"/>
                </a:solidFill>
              </a:defRPr>
            </a:lvl4pPr>
            <a:lvl5pPr indent="-4572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sz="3600">
                <a:solidFill>
                  <a:schemeClr val="lt1"/>
                </a:solidFill>
              </a:defRPr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26" y="15552400"/>
            <a:ext cx="7259841" cy="6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Content_blue" showMasterSp="0">
  <p:cSld name="Title + Content_blue">
    <p:bg>
      <p:bgPr>
        <a:gradFill>
          <a:gsLst>
            <a:gs pos="0">
              <a:srgbClr val="4F00FF"/>
            </a:gs>
            <a:gs pos="5000">
              <a:srgbClr val="4F00FF"/>
            </a:gs>
            <a:gs pos="100000">
              <a:schemeClr val="accent2"/>
            </a:gs>
          </a:gsLst>
          <a:lin ang="2700006" scaled="0"/>
        </a:gra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700"/>
              <a:buFont typeface="Robot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0" name="Google Shape;150;p22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2">
            <a:alphaModFix/>
          </a:blip>
          <a:srcRect b="16478" l="615" r="1728" t="4712"/>
          <a:stretch/>
        </p:blipFill>
        <p:spPr>
          <a:xfrm>
            <a:off x="5522006" y="-2874293"/>
            <a:ext cx="18216787" cy="141772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1642262" y="3357677"/>
            <a:ext cx="25877700" cy="11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indent="-5334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  <a:defRPr sz="4800">
                <a:solidFill>
                  <a:schemeClr val="lt1"/>
                </a:solidFill>
              </a:defRPr>
            </a:lvl2pPr>
            <a:lvl3pPr indent="-51435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Char char="•"/>
              <a:defRPr sz="4500">
                <a:solidFill>
                  <a:schemeClr val="lt1"/>
                </a:solidFill>
              </a:defRPr>
            </a:lvl3pPr>
            <a:lvl4pPr indent="-4699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  <a:defRPr sz="3800">
                <a:solidFill>
                  <a:schemeClr val="lt1"/>
                </a:solidFill>
              </a:defRPr>
            </a:lvl4pPr>
            <a:lvl5pPr indent="-4572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sz="3600">
                <a:solidFill>
                  <a:schemeClr val="lt1"/>
                </a:solidFill>
              </a:defRPr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26" y="15552400"/>
            <a:ext cx="7259841" cy="6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Content_green" showMasterSp="0">
  <p:cSld name="Title + Content_green">
    <p:bg>
      <p:bgPr>
        <a:gradFill>
          <a:gsLst>
            <a:gs pos="0">
              <a:schemeClr val="accent2"/>
            </a:gs>
            <a:gs pos="5000">
              <a:schemeClr val="accent2"/>
            </a:gs>
            <a:gs pos="100000">
              <a:schemeClr val="accent1"/>
            </a:gs>
          </a:gsLst>
          <a:lin ang="2700006" scaled="0"/>
        </a:gra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700"/>
              <a:buFont typeface="Robot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pic>
        <p:nvPicPr>
          <p:cNvPr id="156" name="Google Shape;156;p23"/>
          <p:cNvPicPr preferRelativeResize="0"/>
          <p:nvPr/>
        </p:nvPicPr>
        <p:blipFill rotWithShape="1">
          <a:blip r:embed="rId2">
            <a:alphaModFix/>
          </a:blip>
          <a:srcRect b="16478" l="615" r="1728" t="4712"/>
          <a:stretch/>
        </p:blipFill>
        <p:spPr>
          <a:xfrm>
            <a:off x="5522006" y="-2874293"/>
            <a:ext cx="18216787" cy="141772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23"/>
          <p:cNvSpPr txBox="1"/>
          <p:nvPr>
            <p:ph idx="1" type="body"/>
          </p:nvPr>
        </p:nvSpPr>
        <p:spPr>
          <a:xfrm>
            <a:off x="1642262" y="3357677"/>
            <a:ext cx="25877700" cy="11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indent="-5334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  <a:defRPr sz="4800">
                <a:solidFill>
                  <a:schemeClr val="lt1"/>
                </a:solidFill>
              </a:defRPr>
            </a:lvl2pPr>
            <a:lvl3pPr indent="-51435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Char char="•"/>
              <a:defRPr sz="4500">
                <a:solidFill>
                  <a:schemeClr val="lt1"/>
                </a:solidFill>
              </a:defRPr>
            </a:lvl3pPr>
            <a:lvl4pPr indent="-4699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  <a:defRPr sz="3800">
                <a:solidFill>
                  <a:schemeClr val="lt1"/>
                </a:solidFill>
              </a:defRPr>
            </a:lvl4pPr>
            <a:lvl5pPr indent="-4572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sz="3600">
                <a:solidFill>
                  <a:schemeClr val="lt1"/>
                </a:solidFill>
              </a:defRPr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26" y="15552400"/>
            <a:ext cx="7259841" cy="6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Content_red" showMasterSp="0">
  <p:cSld name="Title + Content_red">
    <p:bg>
      <p:bgPr>
        <a:gradFill>
          <a:gsLst>
            <a:gs pos="0">
              <a:schemeClr val="accent6"/>
            </a:gs>
            <a:gs pos="5000">
              <a:schemeClr val="accent6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700"/>
              <a:buFont typeface="Robot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pic>
        <p:nvPicPr>
          <p:cNvPr id="162" name="Google Shape;162;p24"/>
          <p:cNvPicPr preferRelativeResize="0"/>
          <p:nvPr/>
        </p:nvPicPr>
        <p:blipFill rotWithShape="1">
          <a:blip r:embed="rId2">
            <a:alphaModFix/>
          </a:blip>
          <a:srcRect b="16478" l="615" r="1728" t="4712"/>
          <a:stretch/>
        </p:blipFill>
        <p:spPr>
          <a:xfrm>
            <a:off x="5522006" y="-2874293"/>
            <a:ext cx="18216787" cy="1417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1642262" y="3357677"/>
            <a:ext cx="25877700" cy="11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indent="-5334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  <a:defRPr sz="4800">
                <a:solidFill>
                  <a:schemeClr val="lt1"/>
                </a:solidFill>
              </a:defRPr>
            </a:lvl2pPr>
            <a:lvl3pPr indent="-51435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Char char="•"/>
              <a:defRPr sz="4500">
                <a:solidFill>
                  <a:schemeClr val="lt1"/>
                </a:solidFill>
              </a:defRPr>
            </a:lvl3pPr>
            <a:lvl4pPr indent="-4699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  <a:defRPr sz="3800">
                <a:solidFill>
                  <a:schemeClr val="lt1"/>
                </a:solidFill>
              </a:defRPr>
            </a:lvl4pPr>
            <a:lvl5pPr indent="-4572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sz="3600">
                <a:solidFill>
                  <a:schemeClr val="lt1"/>
                </a:solidFill>
              </a:defRPr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26" y="15552400"/>
            <a:ext cx="7259841" cy="6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Content_orange" showMasterSp="0">
  <p:cSld name="Title + Content_orange">
    <p:bg>
      <p:bgPr>
        <a:gradFill>
          <a:gsLst>
            <a:gs pos="0">
              <a:schemeClr val="accent3"/>
            </a:gs>
            <a:gs pos="5000">
              <a:schemeClr val="accent3"/>
            </a:gs>
            <a:gs pos="100000">
              <a:schemeClr val="accent5"/>
            </a:gs>
          </a:gsLst>
          <a:lin ang="2700006" scaled="0"/>
        </a:gra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700"/>
              <a:buFont typeface="Robot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pic>
        <p:nvPicPr>
          <p:cNvPr id="168" name="Google Shape;168;p25"/>
          <p:cNvPicPr preferRelativeResize="0"/>
          <p:nvPr/>
        </p:nvPicPr>
        <p:blipFill rotWithShape="1">
          <a:blip r:embed="rId2">
            <a:alphaModFix/>
          </a:blip>
          <a:srcRect b="16478" l="615" r="1728" t="4712"/>
          <a:stretch/>
        </p:blipFill>
        <p:spPr>
          <a:xfrm>
            <a:off x="5522006" y="-2874293"/>
            <a:ext cx="18216787" cy="1417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1642262" y="3357677"/>
            <a:ext cx="25877700" cy="11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indent="-5334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  <a:defRPr sz="4800">
                <a:solidFill>
                  <a:schemeClr val="lt1"/>
                </a:solidFill>
              </a:defRPr>
            </a:lvl2pPr>
            <a:lvl3pPr indent="-51435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Char char="•"/>
              <a:defRPr sz="4500">
                <a:solidFill>
                  <a:schemeClr val="lt1"/>
                </a:solidFill>
              </a:defRPr>
            </a:lvl3pPr>
            <a:lvl4pPr indent="-4699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  <a:defRPr sz="3800">
                <a:solidFill>
                  <a:schemeClr val="lt1"/>
                </a:solidFill>
              </a:defRPr>
            </a:lvl4pPr>
            <a:lvl5pPr indent="-4572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sz="3600">
                <a:solidFill>
                  <a:schemeClr val="lt1"/>
                </a:solidFill>
              </a:defRPr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pic>
        <p:nvPicPr>
          <p:cNvPr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26" y="15552400"/>
            <a:ext cx="7259841" cy="6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m_To_pink" showMasterSp="0">
  <p:cSld name="From_To_pi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6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0" y="0"/>
            <a:ext cx="14630400" cy="164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/>
          <p:cNvPicPr preferRelativeResize="0"/>
          <p:nvPr/>
        </p:nvPicPr>
        <p:blipFill rotWithShape="1">
          <a:blip r:embed="rId3">
            <a:alphaModFix/>
          </a:blip>
          <a:srcRect b="4130" l="12633" r="46637" t="14410"/>
          <a:stretch/>
        </p:blipFill>
        <p:spPr>
          <a:xfrm>
            <a:off x="14630400" y="0"/>
            <a:ext cx="14630412" cy="1645919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/>
          <p:cNvSpPr/>
          <p:nvPr/>
        </p:nvSpPr>
        <p:spPr>
          <a:xfrm>
            <a:off x="14630402" y="0"/>
            <a:ext cx="14630400" cy="16459200"/>
          </a:xfrm>
          <a:prstGeom prst="rect">
            <a:avLst/>
          </a:prstGeom>
          <a:gradFill>
            <a:gsLst>
              <a:gs pos="0">
                <a:srgbClr val="4F00FF"/>
              </a:gs>
              <a:gs pos="5000">
                <a:srgbClr val="4F00FF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109675" lIns="219425" spcFirstLastPara="1" rIns="219425" wrap="square" tIns="109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6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" name="Google Shape;177;p26"/>
          <p:cNvSpPr txBox="1"/>
          <p:nvPr>
            <p:ph idx="1" type="body"/>
          </p:nvPr>
        </p:nvSpPr>
        <p:spPr>
          <a:xfrm>
            <a:off x="1645920" y="1873543"/>
            <a:ext cx="10995600" cy="3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00"/>
              <a:buNone/>
              <a:defRPr b="1" sz="8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78" name="Google Shape;178;p26"/>
          <p:cNvSpPr txBox="1"/>
          <p:nvPr>
            <p:ph idx="2" type="body"/>
          </p:nvPr>
        </p:nvSpPr>
        <p:spPr>
          <a:xfrm>
            <a:off x="1645918" y="1014338"/>
            <a:ext cx="109956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sz="3800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79" name="Google Shape;179;p26"/>
          <p:cNvSpPr txBox="1"/>
          <p:nvPr>
            <p:ph idx="3" type="body"/>
          </p:nvPr>
        </p:nvSpPr>
        <p:spPr>
          <a:xfrm>
            <a:off x="16603978" y="1873543"/>
            <a:ext cx="10918800" cy="3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700"/>
              <a:buNone/>
              <a:defRPr b="1" sz="8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80" name="Google Shape;180;p26"/>
          <p:cNvSpPr txBox="1"/>
          <p:nvPr>
            <p:ph idx="4" type="body"/>
          </p:nvPr>
        </p:nvSpPr>
        <p:spPr>
          <a:xfrm>
            <a:off x="16603975" y="1014338"/>
            <a:ext cx="109188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b="1" sz="3800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81" name="Google Shape;181;p26"/>
          <p:cNvSpPr txBox="1"/>
          <p:nvPr>
            <p:ph idx="5" type="body"/>
          </p:nvPr>
        </p:nvSpPr>
        <p:spPr>
          <a:xfrm>
            <a:off x="1645920" y="5880878"/>
            <a:ext cx="109956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b="0" i="0" sz="5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82" name="Google Shape;182;p26"/>
          <p:cNvSpPr txBox="1"/>
          <p:nvPr>
            <p:ph idx="6" type="body"/>
          </p:nvPr>
        </p:nvSpPr>
        <p:spPr>
          <a:xfrm>
            <a:off x="1645920" y="8509778"/>
            <a:ext cx="109956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83" name="Google Shape;183;p26"/>
          <p:cNvSpPr txBox="1"/>
          <p:nvPr>
            <p:ph idx="7" type="body"/>
          </p:nvPr>
        </p:nvSpPr>
        <p:spPr>
          <a:xfrm>
            <a:off x="1645920" y="11138678"/>
            <a:ext cx="109956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84" name="Google Shape;184;p26"/>
          <p:cNvSpPr txBox="1"/>
          <p:nvPr>
            <p:ph idx="8" type="body"/>
          </p:nvPr>
        </p:nvSpPr>
        <p:spPr>
          <a:xfrm>
            <a:off x="16603980" y="5880878"/>
            <a:ext cx="109188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b="0" i="0" sz="5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85" name="Google Shape;185;p26"/>
          <p:cNvSpPr txBox="1"/>
          <p:nvPr>
            <p:ph idx="9" type="body"/>
          </p:nvPr>
        </p:nvSpPr>
        <p:spPr>
          <a:xfrm>
            <a:off x="16603980" y="8509778"/>
            <a:ext cx="109188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b="0" i="0" sz="5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86" name="Google Shape;186;p26"/>
          <p:cNvSpPr txBox="1"/>
          <p:nvPr>
            <p:ph idx="13" type="body"/>
          </p:nvPr>
        </p:nvSpPr>
        <p:spPr>
          <a:xfrm>
            <a:off x="16603980" y="11138678"/>
            <a:ext cx="109188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b="0" i="0" sz="5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87" name="Google Shape;187;p26"/>
          <p:cNvSpPr txBox="1"/>
          <p:nvPr>
            <p:ph idx="14" type="body"/>
          </p:nvPr>
        </p:nvSpPr>
        <p:spPr>
          <a:xfrm flipH="1" rot="10800000">
            <a:off x="1645397" y="8125171"/>
            <a:ext cx="11004000" cy="22200"/>
          </a:xfrm>
          <a:prstGeom prst="rect">
            <a:avLst/>
          </a:prstGeom>
          <a:solidFill>
            <a:srgbClr val="D4D7D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88" name="Google Shape;188;p26"/>
          <p:cNvSpPr txBox="1"/>
          <p:nvPr>
            <p:ph idx="15" type="body"/>
          </p:nvPr>
        </p:nvSpPr>
        <p:spPr>
          <a:xfrm flipH="1" rot="10800000">
            <a:off x="1645397" y="10754071"/>
            <a:ext cx="11004000" cy="22200"/>
          </a:xfrm>
          <a:prstGeom prst="rect">
            <a:avLst/>
          </a:prstGeom>
          <a:solidFill>
            <a:srgbClr val="D4D7D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89" name="Google Shape;189;p26"/>
          <p:cNvSpPr txBox="1"/>
          <p:nvPr>
            <p:ph idx="16" type="body"/>
          </p:nvPr>
        </p:nvSpPr>
        <p:spPr>
          <a:xfrm flipH="1" rot="10800000">
            <a:off x="16603402" y="8125171"/>
            <a:ext cx="10927500" cy="2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90" name="Google Shape;190;p26"/>
          <p:cNvSpPr txBox="1"/>
          <p:nvPr>
            <p:ph idx="17" type="body"/>
          </p:nvPr>
        </p:nvSpPr>
        <p:spPr>
          <a:xfrm flipH="1" rot="10800000">
            <a:off x="16603402" y="10754071"/>
            <a:ext cx="10927500" cy="2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pic>
        <p:nvPicPr>
          <p:cNvPr id="191" name="Google Shape;191;p26"/>
          <p:cNvPicPr preferRelativeResize="0"/>
          <p:nvPr/>
        </p:nvPicPr>
        <p:blipFill rotWithShape="1">
          <a:blip r:embed="rId4">
            <a:alphaModFix/>
          </a:blip>
          <a:srcRect b="16478" l="615" r="1728" t="4712"/>
          <a:stretch/>
        </p:blipFill>
        <p:spPr>
          <a:xfrm>
            <a:off x="5522006" y="-2874293"/>
            <a:ext cx="18216787" cy="141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325" y="15553944"/>
            <a:ext cx="7260335" cy="61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m_To_blue" showMasterSp="0">
  <p:cSld name="From_To_blue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7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0" y="0"/>
            <a:ext cx="14630400" cy="164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 rotWithShape="1">
          <a:blip r:embed="rId3">
            <a:alphaModFix/>
          </a:blip>
          <a:srcRect b="4130" l="12633" r="46637" t="14410"/>
          <a:stretch/>
        </p:blipFill>
        <p:spPr>
          <a:xfrm>
            <a:off x="14630400" y="0"/>
            <a:ext cx="14630412" cy="1645919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7"/>
          <p:cNvSpPr/>
          <p:nvPr/>
        </p:nvSpPr>
        <p:spPr>
          <a:xfrm>
            <a:off x="14630402" y="0"/>
            <a:ext cx="14630400" cy="16459200"/>
          </a:xfrm>
          <a:prstGeom prst="rect">
            <a:avLst/>
          </a:prstGeom>
          <a:gradFill>
            <a:gsLst>
              <a:gs pos="0">
                <a:srgbClr val="4F00FF"/>
              </a:gs>
              <a:gs pos="5000">
                <a:srgbClr val="4F00FF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109675" lIns="219425" spcFirstLastPara="1" rIns="219425" wrap="square" tIns="109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27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27"/>
          <p:cNvSpPr txBox="1"/>
          <p:nvPr>
            <p:ph idx="1" type="body"/>
          </p:nvPr>
        </p:nvSpPr>
        <p:spPr>
          <a:xfrm>
            <a:off x="1645920" y="1873543"/>
            <a:ext cx="10995600" cy="3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00"/>
              <a:buNone/>
              <a:defRPr b="1" sz="8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199" name="Google Shape;199;p27"/>
          <p:cNvSpPr txBox="1"/>
          <p:nvPr>
            <p:ph idx="2" type="body"/>
          </p:nvPr>
        </p:nvSpPr>
        <p:spPr>
          <a:xfrm>
            <a:off x="1645918" y="1014338"/>
            <a:ext cx="109956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sz="3800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00" name="Google Shape;200;p27"/>
          <p:cNvSpPr txBox="1"/>
          <p:nvPr>
            <p:ph idx="3" type="body"/>
          </p:nvPr>
        </p:nvSpPr>
        <p:spPr>
          <a:xfrm>
            <a:off x="16603978" y="1873543"/>
            <a:ext cx="10918800" cy="3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700"/>
              <a:buNone/>
              <a:defRPr b="1" sz="8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01" name="Google Shape;201;p27"/>
          <p:cNvSpPr txBox="1"/>
          <p:nvPr>
            <p:ph idx="4" type="body"/>
          </p:nvPr>
        </p:nvSpPr>
        <p:spPr>
          <a:xfrm>
            <a:off x="16603975" y="1014338"/>
            <a:ext cx="109188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b="1" sz="3800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02" name="Google Shape;202;p27"/>
          <p:cNvSpPr txBox="1"/>
          <p:nvPr>
            <p:ph idx="5" type="body"/>
          </p:nvPr>
        </p:nvSpPr>
        <p:spPr>
          <a:xfrm>
            <a:off x="1645920" y="5880878"/>
            <a:ext cx="109956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b="0" i="0" sz="5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03" name="Google Shape;203;p27"/>
          <p:cNvSpPr txBox="1"/>
          <p:nvPr>
            <p:ph idx="6" type="body"/>
          </p:nvPr>
        </p:nvSpPr>
        <p:spPr>
          <a:xfrm>
            <a:off x="1645920" y="8509778"/>
            <a:ext cx="109956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04" name="Google Shape;204;p27"/>
          <p:cNvSpPr txBox="1"/>
          <p:nvPr>
            <p:ph idx="7" type="body"/>
          </p:nvPr>
        </p:nvSpPr>
        <p:spPr>
          <a:xfrm>
            <a:off x="1645920" y="11138678"/>
            <a:ext cx="109956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05" name="Google Shape;205;p27"/>
          <p:cNvSpPr txBox="1"/>
          <p:nvPr>
            <p:ph idx="8" type="body"/>
          </p:nvPr>
        </p:nvSpPr>
        <p:spPr>
          <a:xfrm>
            <a:off x="16603980" y="5880878"/>
            <a:ext cx="109188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b="0" i="0" sz="5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06" name="Google Shape;206;p27"/>
          <p:cNvSpPr txBox="1"/>
          <p:nvPr>
            <p:ph idx="9" type="body"/>
          </p:nvPr>
        </p:nvSpPr>
        <p:spPr>
          <a:xfrm>
            <a:off x="16603980" y="8509778"/>
            <a:ext cx="109188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b="0" i="0" sz="5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07" name="Google Shape;207;p27"/>
          <p:cNvSpPr txBox="1"/>
          <p:nvPr>
            <p:ph idx="13" type="body"/>
          </p:nvPr>
        </p:nvSpPr>
        <p:spPr>
          <a:xfrm>
            <a:off x="16603980" y="11138678"/>
            <a:ext cx="109188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b="0" i="0" sz="5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08" name="Google Shape;208;p27"/>
          <p:cNvSpPr txBox="1"/>
          <p:nvPr>
            <p:ph idx="14" type="body"/>
          </p:nvPr>
        </p:nvSpPr>
        <p:spPr>
          <a:xfrm flipH="1" rot="10800000">
            <a:off x="1645397" y="8125171"/>
            <a:ext cx="11004000" cy="22200"/>
          </a:xfrm>
          <a:prstGeom prst="rect">
            <a:avLst/>
          </a:prstGeom>
          <a:solidFill>
            <a:srgbClr val="D4D7D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09" name="Google Shape;209;p27"/>
          <p:cNvSpPr txBox="1"/>
          <p:nvPr>
            <p:ph idx="15" type="body"/>
          </p:nvPr>
        </p:nvSpPr>
        <p:spPr>
          <a:xfrm flipH="1" rot="10800000">
            <a:off x="1645397" y="10754071"/>
            <a:ext cx="11004000" cy="22200"/>
          </a:xfrm>
          <a:prstGeom prst="rect">
            <a:avLst/>
          </a:prstGeom>
          <a:solidFill>
            <a:srgbClr val="D4D7D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10" name="Google Shape;210;p27"/>
          <p:cNvSpPr txBox="1"/>
          <p:nvPr>
            <p:ph idx="16" type="body"/>
          </p:nvPr>
        </p:nvSpPr>
        <p:spPr>
          <a:xfrm flipH="1" rot="10800000">
            <a:off x="16603402" y="8125171"/>
            <a:ext cx="10927500" cy="2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11" name="Google Shape;211;p27"/>
          <p:cNvSpPr txBox="1"/>
          <p:nvPr>
            <p:ph idx="17" type="body"/>
          </p:nvPr>
        </p:nvSpPr>
        <p:spPr>
          <a:xfrm flipH="1" rot="10800000">
            <a:off x="16603402" y="10754071"/>
            <a:ext cx="10927500" cy="2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pic>
        <p:nvPicPr>
          <p:cNvPr id="212" name="Google Shape;212;p27"/>
          <p:cNvPicPr preferRelativeResize="0"/>
          <p:nvPr/>
        </p:nvPicPr>
        <p:blipFill rotWithShape="1">
          <a:blip r:embed="rId4">
            <a:alphaModFix/>
          </a:blip>
          <a:srcRect b="16478" l="615" r="1728" t="4712"/>
          <a:stretch/>
        </p:blipFill>
        <p:spPr>
          <a:xfrm>
            <a:off x="5522006" y="-2874293"/>
            <a:ext cx="18216787" cy="141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325" y="15553944"/>
            <a:ext cx="7260335" cy="61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m_To_green" showMasterSp="0">
  <p:cSld name="From_To_green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8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0" y="0"/>
            <a:ext cx="14630400" cy="164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/>
          <p:cNvPicPr preferRelativeResize="0"/>
          <p:nvPr/>
        </p:nvPicPr>
        <p:blipFill rotWithShape="1">
          <a:blip r:embed="rId3">
            <a:alphaModFix/>
          </a:blip>
          <a:srcRect b="4130" l="12633" r="46637" t="14410"/>
          <a:stretch/>
        </p:blipFill>
        <p:spPr>
          <a:xfrm>
            <a:off x="14630400" y="0"/>
            <a:ext cx="14630412" cy="1645919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8"/>
          <p:cNvSpPr/>
          <p:nvPr/>
        </p:nvSpPr>
        <p:spPr>
          <a:xfrm>
            <a:off x="14630402" y="0"/>
            <a:ext cx="14630400" cy="16459200"/>
          </a:xfrm>
          <a:prstGeom prst="rect">
            <a:avLst/>
          </a:prstGeom>
          <a:gradFill>
            <a:gsLst>
              <a:gs pos="0">
                <a:schemeClr val="accent2"/>
              </a:gs>
              <a:gs pos="5000">
                <a:schemeClr val="accen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109675" lIns="219425" spcFirstLastPara="1" rIns="219425" wrap="square" tIns="109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28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28"/>
          <p:cNvSpPr txBox="1"/>
          <p:nvPr>
            <p:ph idx="1" type="body"/>
          </p:nvPr>
        </p:nvSpPr>
        <p:spPr>
          <a:xfrm>
            <a:off x="1645920" y="1873543"/>
            <a:ext cx="10995600" cy="3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00"/>
              <a:buNone/>
              <a:defRPr b="1" sz="8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20" name="Google Shape;220;p28"/>
          <p:cNvSpPr txBox="1"/>
          <p:nvPr>
            <p:ph idx="2" type="body"/>
          </p:nvPr>
        </p:nvSpPr>
        <p:spPr>
          <a:xfrm>
            <a:off x="1645918" y="1014338"/>
            <a:ext cx="109956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sz="3800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21" name="Google Shape;221;p28"/>
          <p:cNvSpPr txBox="1"/>
          <p:nvPr>
            <p:ph idx="3" type="body"/>
          </p:nvPr>
        </p:nvSpPr>
        <p:spPr>
          <a:xfrm>
            <a:off x="16603978" y="1873543"/>
            <a:ext cx="10918800" cy="3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700"/>
              <a:buNone/>
              <a:defRPr b="1" sz="8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22" name="Google Shape;222;p28"/>
          <p:cNvSpPr txBox="1"/>
          <p:nvPr>
            <p:ph idx="4" type="body"/>
          </p:nvPr>
        </p:nvSpPr>
        <p:spPr>
          <a:xfrm>
            <a:off x="16603975" y="1014338"/>
            <a:ext cx="109188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b="1" sz="3800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23" name="Google Shape;223;p28"/>
          <p:cNvSpPr txBox="1"/>
          <p:nvPr>
            <p:ph idx="5" type="body"/>
          </p:nvPr>
        </p:nvSpPr>
        <p:spPr>
          <a:xfrm>
            <a:off x="1645920" y="5880878"/>
            <a:ext cx="109956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b="0" i="0" sz="5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24" name="Google Shape;224;p28"/>
          <p:cNvSpPr txBox="1"/>
          <p:nvPr>
            <p:ph idx="6" type="body"/>
          </p:nvPr>
        </p:nvSpPr>
        <p:spPr>
          <a:xfrm>
            <a:off x="1645920" y="8509778"/>
            <a:ext cx="109956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25" name="Google Shape;225;p28"/>
          <p:cNvSpPr txBox="1"/>
          <p:nvPr>
            <p:ph idx="7" type="body"/>
          </p:nvPr>
        </p:nvSpPr>
        <p:spPr>
          <a:xfrm>
            <a:off x="1645920" y="11138678"/>
            <a:ext cx="109956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26" name="Google Shape;226;p28"/>
          <p:cNvSpPr txBox="1"/>
          <p:nvPr>
            <p:ph idx="8" type="body"/>
          </p:nvPr>
        </p:nvSpPr>
        <p:spPr>
          <a:xfrm>
            <a:off x="16603980" y="5880878"/>
            <a:ext cx="109188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b="0" i="0" sz="5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27" name="Google Shape;227;p28"/>
          <p:cNvSpPr txBox="1"/>
          <p:nvPr>
            <p:ph idx="9" type="body"/>
          </p:nvPr>
        </p:nvSpPr>
        <p:spPr>
          <a:xfrm>
            <a:off x="16603980" y="8509778"/>
            <a:ext cx="109188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b="0" i="0" sz="5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28" name="Google Shape;228;p28"/>
          <p:cNvSpPr txBox="1"/>
          <p:nvPr>
            <p:ph idx="13" type="body"/>
          </p:nvPr>
        </p:nvSpPr>
        <p:spPr>
          <a:xfrm>
            <a:off x="16603980" y="11138678"/>
            <a:ext cx="109188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b="0" i="0" sz="5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29" name="Google Shape;229;p28"/>
          <p:cNvSpPr txBox="1"/>
          <p:nvPr>
            <p:ph idx="14" type="body"/>
          </p:nvPr>
        </p:nvSpPr>
        <p:spPr>
          <a:xfrm flipH="1" rot="10800000">
            <a:off x="1645397" y="8125171"/>
            <a:ext cx="11004000" cy="22200"/>
          </a:xfrm>
          <a:prstGeom prst="rect">
            <a:avLst/>
          </a:prstGeom>
          <a:solidFill>
            <a:srgbClr val="D4D7D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30" name="Google Shape;230;p28"/>
          <p:cNvSpPr txBox="1"/>
          <p:nvPr>
            <p:ph idx="15" type="body"/>
          </p:nvPr>
        </p:nvSpPr>
        <p:spPr>
          <a:xfrm flipH="1" rot="10800000">
            <a:off x="1645397" y="10754071"/>
            <a:ext cx="11004000" cy="22200"/>
          </a:xfrm>
          <a:prstGeom prst="rect">
            <a:avLst/>
          </a:prstGeom>
          <a:solidFill>
            <a:srgbClr val="D4D7D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31" name="Google Shape;231;p28"/>
          <p:cNvSpPr txBox="1"/>
          <p:nvPr>
            <p:ph idx="16" type="body"/>
          </p:nvPr>
        </p:nvSpPr>
        <p:spPr>
          <a:xfrm flipH="1" rot="10800000">
            <a:off x="16603402" y="8125171"/>
            <a:ext cx="10927500" cy="2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32" name="Google Shape;232;p28"/>
          <p:cNvSpPr txBox="1"/>
          <p:nvPr>
            <p:ph idx="17" type="body"/>
          </p:nvPr>
        </p:nvSpPr>
        <p:spPr>
          <a:xfrm flipH="1" rot="10800000">
            <a:off x="16603402" y="10754071"/>
            <a:ext cx="10927500" cy="2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pic>
        <p:nvPicPr>
          <p:cNvPr id="233" name="Google Shape;233;p28"/>
          <p:cNvPicPr preferRelativeResize="0"/>
          <p:nvPr/>
        </p:nvPicPr>
        <p:blipFill rotWithShape="1">
          <a:blip r:embed="rId4">
            <a:alphaModFix/>
          </a:blip>
          <a:srcRect b="16478" l="615" r="1728" t="4712"/>
          <a:stretch/>
        </p:blipFill>
        <p:spPr>
          <a:xfrm>
            <a:off x="5522006" y="-2874293"/>
            <a:ext cx="18216787" cy="141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325" y="15553944"/>
            <a:ext cx="7260335" cy="61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m_To_red" showMasterSp="0">
  <p:cSld name="From_To_red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9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0" y="0"/>
            <a:ext cx="14630400" cy="164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9"/>
          <p:cNvPicPr preferRelativeResize="0"/>
          <p:nvPr/>
        </p:nvPicPr>
        <p:blipFill rotWithShape="1">
          <a:blip r:embed="rId3">
            <a:alphaModFix/>
          </a:blip>
          <a:srcRect b="4130" l="12633" r="46637" t="14410"/>
          <a:stretch/>
        </p:blipFill>
        <p:spPr>
          <a:xfrm>
            <a:off x="14630400" y="0"/>
            <a:ext cx="14630412" cy="1645919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9"/>
          <p:cNvSpPr/>
          <p:nvPr/>
        </p:nvSpPr>
        <p:spPr>
          <a:xfrm>
            <a:off x="14630402" y="0"/>
            <a:ext cx="14630400" cy="16459200"/>
          </a:xfrm>
          <a:prstGeom prst="rect">
            <a:avLst/>
          </a:prstGeom>
          <a:gradFill>
            <a:gsLst>
              <a:gs pos="0">
                <a:schemeClr val="accent6"/>
              </a:gs>
              <a:gs pos="5000">
                <a:schemeClr val="accent6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</p:spPr>
        <p:txBody>
          <a:bodyPr anchorCtr="0" anchor="ctr" bIns="109675" lIns="219425" spcFirstLastPara="1" rIns="219425" wrap="square" tIns="109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29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0" name="Google Shape;240;p29"/>
          <p:cNvSpPr txBox="1"/>
          <p:nvPr>
            <p:ph idx="1" type="body"/>
          </p:nvPr>
        </p:nvSpPr>
        <p:spPr>
          <a:xfrm>
            <a:off x="1645920" y="1873543"/>
            <a:ext cx="10995600" cy="3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00"/>
              <a:buNone/>
              <a:defRPr b="1" sz="8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41" name="Google Shape;241;p29"/>
          <p:cNvSpPr txBox="1"/>
          <p:nvPr>
            <p:ph idx="2" type="body"/>
          </p:nvPr>
        </p:nvSpPr>
        <p:spPr>
          <a:xfrm>
            <a:off x="1645918" y="1014338"/>
            <a:ext cx="109956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sz="3800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42" name="Google Shape;242;p29"/>
          <p:cNvSpPr txBox="1"/>
          <p:nvPr>
            <p:ph idx="3" type="body"/>
          </p:nvPr>
        </p:nvSpPr>
        <p:spPr>
          <a:xfrm>
            <a:off x="16603978" y="1873543"/>
            <a:ext cx="10918800" cy="3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700"/>
              <a:buNone/>
              <a:defRPr b="1" sz="8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43" name="Google Shape;243;p29"/>
          <p:cNvSpPr txBox="1"/>
          <p:nvPr>
            <p:ph idx="4" type="body"/>
          </p:nvPr>
        </p:nvSpPr>
        <p:spPr>
          <a:xfrm>
            <a:off x="16603975" y="1014338"/>
            <a:ext cx="109188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b="1" sz="3800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44" name="Google Shape;244;p29"/>
          <p:cNvSpPr txBox="1"/>
          <p:nvPr>
            <p:ph idx="5" type="body"/>
          </p:nvPr>
        </p:nvSpPr>
        <p:spPr>
          <a:xfrm>
            <a:off x="1645920" y="5880878"/>
            <a:ext cx="109956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b="0" i="0" sz="5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45" name="Google Shape;245;p29"/>
          <p:cNvSpPr txBox="1"/>
          <p:nvPr>
            <p:ph idx="6" type="body"/>
          </p:nvPr>
        </p:nvSpPr>
        <p:spPr>
          <a:xfrm>
            <a:off x="1645920" y="8509778"/>
            <a:ext cx="109956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46" name="Google Shape;246;p29"/>
          <p:cNvSpPr txBox="1"/>
          <p:nvPr>
            <p:ph idx="7" type="body"/>
          </p:nvPr>
        </p:nvSpPr>
        <p:spPr>
          <a:xfrm>
            <a:off x="1645920" y="11138678"/>
            <a:ext cx="109956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47" name="Google Shape;247;p29"/>
          <p:cNvSpPr txBox="1"/>
          <p:nvPr>
            <p:ph idx="8" type="body"/>
          </p:nvPr>
        </p:nvSpPr>
        <p:spPr>
          <a:xfrm>
            <a:off x="16603980" y="5880878"/>
            <a:ext cx="109188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b="0" i="0" sz="5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48" name="Google Shape;248;p29"/>
          <p:cNvSpPr txBox="1"/>
          <p:nvPr>
            <p:ph idx="9" type="body"/>
          </p:nvPr>
        </p:nvSpPr>
        <p:spPr>
          <a:xfrm>
            <a:off x="16603980" y="8509778"/>
            <a:ext cx="109188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b="0" i="0" sz="5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49" name="Google Shape;249;p29"/>
          <p:cNvSpPr txBox="1"/>
          <p:nvPr>
            <p:ph idx="13" type="body"/>
          </p:nvPr>
        </p:nvSpPr>
        <p:spPr>
          <a:xfrm>
            <a:off x="16603980" y="11138678"/>
            <a:ext cx="109188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b="0" i="0" sz="5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50" name="Google Shape;250;p29"/>
          <p:cNvSpPr txBox="1"/>
          <p:nvPr>
            <p:ph idx="14" type="body"/>
          </p:nvPr>
        </p:nvSpPr>
        <p:spPr>
          <a:xfrm flipH="1" rot="10800000">
            <a:off x="1645397" y="8125171"/>
            <a:ext cx="11004000" cy="22200"/>
          </a:xfrm>
          <a:prstGeom prst="rect">
            <a:avLst/>
          </a:prstGeom>
          <a:solidFill>
            <a:srgbClr val="D4D7D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51" name="Google Shape;251;p29"/>
          <p:cNvSpPr txBox="1"/>
          <p:nvPr>
            <p:ph idx="15" type="body"/>
          </p:nvPr>
        </p:nvSpPr>
        <p:spPr>
          <a:xfrm flipH="1" rot="10800000">
            <a:off x="1645397" y="10754071"/>
            <a:ext cx="11004000" cy="22200"/>
          </a:xfrm>
          <a:prstGeom prst="rect">
            <a:avLst/>
          </a:prstGeom>
          <a:solidFill>
            <a:srgbClr val="D4D7D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52" name="Google Shape;252;p29"/>
          <p:cNvSpPr txBox="1"/>
          <p:nvPr>
            <p:ph idx="16" type="body"/>
          </p:nvPr>
        </p:nvSpPr>
        <p:spPr>
          <a:xfrm flipH="1" rot="10800000">
            <a:off x="16603402" y="8125171"/>
            <a:ext cx="10927500" cy="2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53" name="Google Shape;253;p29"/>
          <p:cNvSpPr txBox="1"/>
          <p:nvPr>
            <p:ph idx="17" type="body"/>
          </p:nvPr>
        </p:nvSpPr>
        <p:spPr>
          <a:xfrm flipH="1" rot="10800000">
            <a:off x="16603402" y="10754071"/>
            <a:ext cx="10927500" cy="2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pic>
        <p:nvPicPr>
          <p:cNvPr id="254" name="Google Shape;254;p29"/>
          <p:cNvPicPr preferRelativeResize="0"/>
          <p:nvPr/>
        </p:nvPicPr>
        <p:blipFill rotWithShape="1">
          <a:blip r:embed="rId4">
            <a:alphaModFix/>
          </a:blip>
          <a:srcRect b="16478" l="615" r="1728" t="4712"/>
          <a:stretch/>
        </p:blipFill>
        <p:spPr>
          <a:xfrm>
            <a:off x="5522006" y="-2874293"/>
            <a:ext cx="18216787" cy="141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325" y="15553944"/>
            <a:ext cx="7260335" cy="61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m_To_orange" showMasterSp="0">
  <p:cSld name="From_To_orange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0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0" y="0"/>
            <a:ext cx="14630400" cy="164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0"/>
          <p:cNvPicPr preferRelativeResize="0"/>
          <p:nvPr/>
        </p:nvPicPr>
        <p:blipFill rotWithShape="1">
          <a:blip r:embed="rId3">
            <a:alphaModFix/>
          </a:blip>
          <a:srcRect b="4130" l="12633" r="46637" t="14410"/>
          <a:stretch/>
        </p:blipFill>
        <p:spPr>
          <a:xfrm>
            <a:off x="14630400" y="0"/>
            <a:ext cx="14630412" cy="1645919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0"/>
          <p:cNvSpPr/>
          <p:nvPr/>
        </p:nvSpPr>
        <p:spPr>
          <a:xfrm>
            <a:off x="14630402" y="0"/>
            <a:ext cx="14630400" cy="16459200"/>
          </a:xfrm>
          <a:prstGeom prst="rect">
            <a:avLst/>
          </a:prstGeom>
          <a:gradFill>
            <a:gsLst>
              <a:gs pos="0">
                <a:schemeClr val="accent3"/>
              </a:gs>
              <a:gs pos="5000">
                <a:schemeClr val="accent3"/>
              </a:gs>
              <a:gs pos="100000">
                <a:schemeClr val="accent5"/>
              </a:gs>
            </a:gsLst>
            <a:lin ang="2700006" scaled="0"/>
          </a:gradFill>
          <a:ln>
            <a:noFill/>
          </a:ln>
        </p:spPr>
        <p:txBody>
          <a:bodyPr anchorCtr="0" anchor="ctr" bIns="109675" lIns="219425" spcFirstLastPara="1" rIns="219425" wrap="square" tIns="109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30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l">
              <a:spcBef>
                <a:spcPts val="0"/>
              </a:spcBef>
              <a:buNone/>
              <a:defRPr b="0" i="0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1" name="Google Shape;261;p30"/>
          <p:cNvSpPr txBox="1"/>
          <p:nvPr>
            <p:ph idx="1" type="body"/>
          </p:nvPr>
        </p:nvSpPr>
        <p:spPr>
          <a:xfrm>
            <a:off x="1645920" y="1873543"/>
            <a:ext cx="10995600" cy="3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00"/>
              <a:buNone/>
              <a:defRPr b="1" sz="8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62" name="Google Shape;262;p30"/>
          <p:cNvSpPr txBox="1"/>
          <p:nvPr>
            <p:ph idx="2" type="body"/>
          </p:nvPr>
        </p:nvSpPr>
        <p:spPr>
          <a:xfrm>
            <a:off x="1645918" y="1014338"/>
            <a:ext cx="109956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sz="3800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63" name="Google Shape;263;p30"/>
          <p:cNvSpPr txBox="1"/>
          <p:nvPr>
            <p:ph idx="3" type="body"/>
          </p:nvPr>
        </p:nvSpPr>
        <p:spPr>
          <a:xfrm>
            <a:off x="16603978" y="1873543"/>
            <a:ext cx="10918800" cy="3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700"/>
              <a:buNone/>
              <a:defRPr b="1" sz="8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64" name="Google Shape;264;p30"/>
          <p:cNvSpPr txBox="1"/>
          <p:nvPr>
            <p:ph idx="4" type="body"/>
          </p:nvPr>
        </p:nvSpPr>
        <p:spPr>
          <a:xfrm>
            <a:off x="16603975" y="1014338"/>
            <a:ext cx="109188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b="1" sz="3800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65" name="Google Shape;265;p30"/>
          <p:cNvSpPr txBox="1"/>
          <p:nvPr>
            <p:ph idx="5" type="body"/>
          </p:nvPr>
        </p:nvSpPr>
        <p:spPr>
          <a:xfrm>
            <a:off x="1645920" y="5880878"/>
            <a:ext cx="109956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b="0" i="0" sz="5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66" name="Google Shape;266;p30"/>
          <p:cNvSpPr txBox="1"/>
          <p:nvPr>
            <p:ph idx="6" type="body"/>
          </p:nvPr>
        </p:nvSpPr>
        <p:spPr>
          <a:xfrm>
            <a:off x="1645920" y="8509778"/>
            <a:ext cx="109956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67" name="Google Shape;267;p30"/>
          <p:cNvSpPr txBox="1"/>
          <p:nvPr>
            <p:ph idx="7" type="body"/>
          </p:nvPr>
        </p:nvSpPr>
        <p:spPr>
          <a:xfrm>
            <a:off x="1645920" y="11138678"/>
            <a:ext cx="109956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68" name="Google Shape;268;p30"/>
          <p:cNvSpPr txBox="1"/>
          <p:nvPr>
            <p:ph idx="8" type="body"/>
          </p:nvPr>
        </p:nvSpPr>
        <p:spPr>
          <a:xfrm>
            <a:off x="16603980" y="5880878"/>
            <a:ext cx="109188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b="0" i="0" sz="5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69" name="Google Shape;269;p30"/>
          <p:cNvSpPr txBox="1"/>
          <p:nvPr>
            <p:ph idx="9" type="body"/>
          </p:nvPr>
        </p:nvSpPr>
        <p:spPr>
          <a:xfrm>
            <a:off x="16603980" y="8509778"/>
            <a:ext cx="109188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b="0" i="0" sz="5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70" name="Google Shape;270;p30"/>
          <p:cNvSpPr txBox="1"/>
          <p:nvPr>
            <p:ph idx="13" type="body"/>
          </p:nvPr>
        </p:nvSpPr>
        <p:spPr>
          <a:xfrm>
            <a:off x="16603980" y="11138678"/>
            <a:ext cx="109188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b="0" i="0" sz="5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71" name="Google Shape;271;p30"/>
          <p:cNvSpPr txBox="1"/>
          <p:nvPr>
            <p:ph idx="14" type="body"/>
          </p:nvPr>
        </p:nvSpPr>
        <p:spPr>
          <a:xfrm flipH="1" rot="10800000">
            <a:off x="1645397" y="8125171"/>
            <a:ext cx="11004000" cy="22200"/>
          </a:xfrm>
          <a:prstGeom prst="rect">
            <a:avLst/>
          </a:prstGeom>
          <a:solidFill>
            <a:srgbClr val="D4D7D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72" name="Google Shape;272;p30"/>
          <p:cNvSpPr txBox="1"/>
          <p:nvPr>
            <p:ph idx="15" type="body"/>
          </p:nvPr>
        </p:nvSpPr>
        <p:spPr>
          <a:xfrm flipH="1" rot="10800000">
            <a:off x="1645397" y="10754071"/>
            <a:ext cx="11004000" cy="22200"/>
          </a:xfrm>
          <a:prstGeom prst="rect">
            <a:avLst/>
          </a:prstGeom>
          <a:solidFill>
            <a:srgbClr val="D4D7D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73" name="Google Shape;273;p30"/>
          <p:cNvSpPr txBox="1"/>
          <p:nvPr>
            <p:ph idx="16" type="body"/>
          </p:nvPr>
        </p:nvSpPr>
        <p:spPr>
          <a:xfrm flipH="1" rot="10800000">
            <a:off x="16603402" y="8125171"/>
            <a:ext cx="10927500" cy="2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74" name="Google Shape;274;p30"/>
          <p:cNvSpPr txBox="1"/>
          <p:nvPr>
            <p:ph idx="17" type="body"/>
          </p:nvPr>
        </p:nvSpPr>
        <p:spPr>
          <a:xfrm flipH="1" rot="10800000">
            <a:off x="16603402" y="10754071"/>
            <a:ext cx="10927500" cy="2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pic>
        <p:nvPicPr>
          <p:cNvPr id="275" name="Google Shape;275;p30"/>
          <p:cNvPicPr preferRelativeResize="0"/>
          <p:nvPr/>
        </p:nvPicPr>
        <p:blipFill rotWithShape="1">
          <a:blip r:embed="rId4">
            <a:alphaModFix/>
          </a:blip>
          <a:srcRect b="16478" l="615" r="1728" t="4712"/>
          <a:stretch/>
        </p:blipFill>
        <p:spPr>
          <a:xfrm>
            <a:off x="5522006" y="-2874293"/>
            <a:ext cx="18216787" cy="141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325" y="15553944"/>
            <a:ext cx="7260335" cy="61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_purple">
  <p:cSld name="Agenda_purp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" type="body"/>
          </p:nvPr>
        </p:nvSpPr>
        <p:spPr>
          <a:xfrm>
            <a:off x="10462260" y="1340330"/>
            <a:ext cx="2179500" cy="13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11500"/>
              <a:buNone/>
              <a:defRPr b="1" sz="11500">
                <a:solidFill>
                  <a:srgbClr val="7700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2286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12641580" y="1340330"/>
            <a:ext cx="14934900" cy="13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b="0" i="0" sz="5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3" type="body"/>
          </p:nvPr>
        </p:nvSpPr>
        <p:spPr>
          <a:xfrm flipH="1" rot="10800000">
            <a:off x="10462260" y="3384766"/>
            <a:ext cx="17129400" cy="65400"/>
          </a:xfrm>
          <a:prstGeom prst="rect">
            <a:avLst/>
          </a:prstGeom>
          <a:solidFill>
            <a:srgbClr val="7700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200"/>
              <a:buNone/>
              <a:defRPr sz="200">
                <a:solidFill>
                  <a:srgbClr val="7700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1668775" y="858739"/>
            <a:ext cx="83397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Roboto"/>
              <a:buNone/>
              <a:defRPr sz="115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4" type="body"/>
          </p:nvPr>
        </p:nvSpPr>
        <p:spPr>
          <a:xfrm flipH="1" rot="10800000">
            <a:off x="10462260" y="923570"/>
            <a:ext cx="17129400" cy="65400"/>
          </a:xfrm>
          <a:prstGeom prst="rect">
            <a:avLst/>
          </a:prstGeom>
          <a:solidFill>
            <a:srgbClr val="7700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200"/>
              <a:buNone/>
              <a:defRPr sz="200">
                <a:solidFill>
                  <a:srgbClr val="7700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5" type="body"/>
          </p:nvPr>
        </p:nvSpPr>
        <p:spPr>
          <a:xfrm>
            <a:off x="10462260" y="3851902"/>
            <a:ext cx="2179500" cy="13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11500"/>
              <a:buNone/>
              <a:defRPr b="1" sz="11500">
                <a:solidFill>
                  <a:srgbClr val="7700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2286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6" type="body"/>
          </p:nvPr>
        </p:nvSpPr>
        <p:spPr>
          <a:xfrm>
            <a:off x="12641580" y="3851902"/>
            <a:ext cx="14934900" cy="13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b="0" i="0" sz="5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7" type="body"/>
          </p:nvPr>
        </p:nvSpPr>
        <p:spPr>
          <a:xfrm flipH="1" rot="10800000">
            <a:off x="10462260" y="5896337"/>
            <a:ext cx="17129400" cy="65400"/>
          </a:xfrm>
          <a:prstGeom prst="rect">
            <a:avLst/>
          </a:prstGeom>
          <a:solidFill>
            <a:srgbClr val="7700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200"/>
              <a:buNone/>
              <a:defRPr sz="200">
                <a:solidFill>
                  <a:srgbClr val="7700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8" type="body"/>
          </p:nvPr>
        </p:nvSpPr>
        <p:spPr>
          <a:xfrm>
            <a:off x="10462260" y="6370382"/>
            <a:ext cx="2179500" cy="13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11500"/>
              <a:buNone/>
              <a:defRPr b="1" sz="11500">
                <a:solidFill>
                  <a:srgbClr val="7700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2286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9" type="body"/>
          </p:nvPr>
        </p:nvSpPr>
        <p:spPr>
          <a:xfrm>
            <a:off x="12641580" y="6370382"/>
            <a:ext cx="14934900" cy="13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b="0" i="0" sz="5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3" type="body"/>
          </p:nvPr>
        </p:nvSpPr>
        <p:spPr>
          <a:xfrm flipH="1" rot="10800000">
            <a:off x="10462260" y="8414818"/>
            <a:ext cx="17129400" cy="65400"/>
          </a:xfrm>
          <a:prstGeom prst="rect">
            <a:avLst/>
          </a:prstGeom>
          <a:solidFill>
            <a:srgbClr val="7700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200"/>
              <a:buNone/>
              <a:defRPr sz="200">
                <a:solidFill>
                  <a:srgbClr val="7700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4" type="body"/>
          </p:nvPr>
        </p:nvSpPr>
        <p:spPr>
          <a:xfrm>
            <a:off x="10462260" y="8831578"/>
            <a:ext cx="2179500" cy="13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11500"/>
              <a:buNone/>
              <a:defRPr b="1" sz="11500">
                <a:solidFill>
                  <a:srgbClr val="7700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2286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5" type="body"/>
          </p:nvPr>
        </p:nvSpPr>
        <p:spPr>
          <a:xfrm>
            <a:off x="12641580" y="8831578"/>
            <a:ext cx="14934900" cy="13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b="0" i="0" sz="5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6" type="body"/>
          </p:nvPr>
        </p:nvSpPr>
        <p:spPr>
          <a:xfrm flipH="1" rot="10800000">
            <a:off x="10462260" y="10876013"/>
            <a:ext cx="17129400" cy="65400"/>
          </a:xfrm>
          <a:prstGeom prst="rect">
            <a:avLst/>
          </a:prstGeom>
          <a:solidFill>
            <a:srgbClr val="7700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200"/>
              <a:buNone/>
              <a:defRPr sz="200">
                <a:solidFill>
                  <a:srgbClr val="7700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7" type="body"/>
          </p:nvPr>
        </p:nvSpPr>
        <p:spPr>
          <a:xfrm>
            <a:off x="10462260" y="11355763"/>
            <a:ext cx="2179500" cy="13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11500"/>
              <a:buNone/>
              <a:defRPr b="1" sz="11500">
                <a:solidFill>
                  <a:srgbClr val="7700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2286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8" type="body"/>
          </p:nvPr>
        </p:nvSpPr>
        <p:spPr>
          <a:xfrm>
            <a:off x="12641580" y="11355763"/>
            <a:ext cx="14934900" cy="13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b="0" i="0" sz="5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9" type="body"/>
          </p:nvPr>
        </p:nvSpPr>
        <p:spPr>
          <a:xfrm flipH="1" rot="10800000">
            <a:off x="10462260" y="13400198"/>
            <a:ext cx="17129400" cy="65400"/>
          </a:xfrm>
          <a:prstGeom prst="rect">
            <a:avLst/>
          </a:prstGeom>
          <a:solidFill>
            <a:srgbClr val="7700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200"/>
              <a:buNone/>
              <a:defRPr sz="200">
                <a:solidFill>
                  <a:srgbClr val="7700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20" type="body"/>
          </p:nvPr>
        </p:nvSpPr>
        <p:spPr>
          <a:xfrm>
            <a:off x="10462260" y="13876178"/>
            <a:ext cx="2179500" cy="13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11500"/>
              <a:buNone/>
              <a:defRPr b="1" sz="11500">
                <a:solidFill>
                  <a:srgbClr val="7700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2286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21" type="body"/>
          </p:nvPr>
        </p:nvSpPr>
        <p:spPr>
          <a:xfrm>
            <a:off x="12641580" y="13876178"/>
            <a:ext cx="14934900" cy="13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b="0" i="0" sz="5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_2">
  <p:cSld name="Divider_2">
    <p:bg>
      <p:bgPr>
        <a:gradFill>
          <a:gsLst>
            <a:gs pos="0">
              <a:srgbClr val="4F00FF"/>
            </a:gs>
            <a:gs pos="5000">
              <a:srgbClr val="4F00FF"/>
            </a:gs>
            <a:gs pos="100000">
              <a:schemeClr val="dk2"/>
            </a:gs>
          </a:gsLst>
          <a:lin ang="2700006" scaled="0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22125" y="-184350"/>
            <a:ext cx="29768650" cy="1669177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title"/>
          </p:nvPr>
        </p:nvSpPr>
        <p:spPr>
          <a:xfrm>
            <a:off x="1668204" y="1668780"/>
            <a:ext cx="258558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100"/>
              <a:buFont typeface="Roboto"/>
              <a:buNone/>
              <a:defRPr sz="161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1" type="subTitle"/>
          </p:nvPr>
        </p:nvSpPr>
        <p:spPr>
          <a:xfrm>
            <a:off x="1668204" y="4985004"/>
            <a:ext cx="25855800" cy="26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700"/>
              <a:buNone/>
              <a:defRPr sz="5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Char char="•"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500"/>
              <a:buChar char="•"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500"/>
              <a:buChar char="•"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500"/>
              <a:buChar char="●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26" y="15552400"/>
            <a:ext cx="7259841" cy="6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_3">
  <p:cSld name="Divider_3">
    <p:bg>
      <p:bgPr>
        <a:gradFill>
          <a:gsLst>
            <a:gs pos="0">
              <a:srgbClr val="4F00FF"/>
            </a:gs>
            <a:gs pos="5000">
              <a:srgbClr val="4F00FF"/>
            </a:gs>
            <a:gs pos="100000">
              <a:schemeClr val="accent2"/>
            </a:gs>
          </a:gsLst>
          <a:lin ang="2700006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64275" y="-261175"/>
            <a:ext cx="29911349" cy="168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title"/>
          </p:nvPr>
        </p:nvSpPr>
        <p:spPr>
          <a:xfrm>
            <a:off x="1668204" y="1668780"/>
            <a:ext cx="258558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100"/>
              <a:buFont typeface="Roboto"/>
              <a:buNone/>
              <a:defRPr sz="161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" type="subTitle"/>
          </p:nvPr>
        </p:nvSpPr>
        <p:spPr>
          <a:xfrm>
            <a:off x="1668204" y="4985004"/>
            <a:ext cx="25855800" cy="26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700"/>
              <a:buNone/>
              <a:defRPr sz="5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Char char="•"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500"/>
              <a:buChar char="•"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500"/>
              <a:buChar char="•"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500"/>
              <a:buChar char="●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54" name="Google Shape;5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26" y="15552400"/>
            <a:ext cx="7259841" cy="6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_4">
  <p:cSld name="Divider_4">
    <p:bg>
      <p:bgPr>
        <a:gradFill>
          <a:gsLst>
            <a:gs pos="0">
              <a:srgbClr val="4F00FF"/>
            </a:gs>
            <a:gs pos="5000">
              <a:srgbClr val="4F00FF"/>
            </a:gs>
            <a:gs pos="100000">
              <a:schemeClr val="accent2"/>
            </a:gs>
          </a:gsLst>
          <a:lin ang="2700006" scaled="0"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5" y="4275"/>
            <a:ext cx="29557973" cy="1662637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/>
          <p:nvPr>
            <p:ph type="title"/>
          </p:nvPr>
        </p:nvSpPr>
        <p:spPr>
          <a:xfrm>
            <a:off x="1668204" y="1668780"/>
            <a:ext cx="258558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100"/>
              <a:buFont typeface="Roboto"/>
              <a:buNone/>
              <a:defRPr sz="161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1" type="subTitle"/>
          </p:nvPr>
        </p:nvSpPr>
        <p:spPr>
          <a:xfrm>
            <a:off x="1668204" y="4985004"/>
            <a:ext cx="25855800" cy="26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700"/>
              <a:buNone/>
              <a:defRPr sz="5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Char char="•"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500"/>
              <a:buChar char="•"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500"/>
              <a:buChar char="•"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500"/>
              <a:buChar char="●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26" y="15552400"/>
            <a:ext cx="7259841" cy="6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_5">
  <p:cSld name="Divider_5">
    <p:bg>
      <p:bgPr>
        <a:gradFill>
          <a:gsLst>
            <a:gs pos="0">
              <a:srgbClr val="4F00FF"/>
            </a:gs>
            <a:gs pos="5000">
              <a:srgbClr val="4F00FF"/>
            </a:gs>
            <a:gs pos="100000">
              <a:schemeClr val="accent2"/>
            </a:gs>
          </a:gsLst>
          <a:lin ang="2700006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8475" y="-122900"/>
            <a:ext cx="29717400" cy="1671605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 txBox="1"/>
          <p:nvPr>
            <p:ph type="title"/>
          </p:nvPr>
        </p:nvSpPr>
        <p:spPr>
          <a:xfrm>
            <a:off x="1668204" y="1668780"/>
            <a:ext cx="258558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100"/>
              <a:buFont typeface="Roboto"/>
              <a:buNone/>
              <a:defRPr sz="161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1" type="subTitle"/>
          </p:nvPr>
        </p:nvSpPr>
        <p:spPr>
          <a:xfrm>
            <a:off x="1668204" y="4985004"/>
            <a:ext cx="25855800" cy="26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700"/>
              <a:buNone/>
              <a:defRPr sz="5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Char char="•"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500"/>
              <a:buChar char="•"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500"/>
              <a:buChar char="•"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500"/>
              <a:buChar char="●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64" name="Google Shape;6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26" y="15552400"/>
            <a:ext cx="7259841" cy="6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_6">
  <p:cSld name="Divider_6">
    <p:bg>
      <p:bgPr>
        <a:gradFill>
          <a:gsLst>
            <a:gs pos="0">
              <a:srgbClr val="4F00FF"/>
            </a:gs>
            <a:gs pos="5000">
              <a:srgbClr val="4F00FF"/>
            </a:gs>
            <a:gs pos="100000">
              <a:schemeClr val="accent2"/>
            </a:gs>
          </a:gsLst>
          <a:lin ang="2700006" scaled="0"/>
        </a:gra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5" y="4275"/>
            <a:ext cx="29260800" cy="1645920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9"/>
          <p:cNvSpPr txBox="1"/>
          <p:nvPr>
            <p:ph type="title"/>
          </p:nvPr>
        </p:nvSpPr>
        <p:spPr>
          <a:xfrm>
            <a:off x="1668204" y="1668780"/>
            <a:ext cx="258558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100"/>
              <a:buFont typeface="Roboto"/>
              <a:buNone/>
              <a:defRPr sz="161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subTitle"/>
          </p:nvPr>
        </p:nvSpPr>
        <p:spPr>
          <a:xfrm>
            <a:off x="1668204" y="4985004"/>
            <a:ext cx="25855800" cy="26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700"/>
              <a:buNone/>
              <a:defRPr sz="5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Char char="•"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500"/>
              <a:buChar char="•"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500"/>
              <a:buChar char="•"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500"/>
              <a:buChar char="●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69" name="Google Shape;6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26" y="15552400"/>
            <a:ext cx="7259841" cy="6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/3_pink">
  <p:cSld name="Content 1/3_pi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>
            <a:off x="0" y="0"/>
            <a:ext cx="9985800" cy="16459200"/>
          </a:xfrm>
          <a:prstGeom prst="rect">
            <a:avLst/>
          </a:prstGeom>
          <a:gradFill>
            <a:gsLst>
              <a:gs pos="0">
                <a:srgbClr val="4F00FF"/>
              </a:gs>
              <a:gs pos="5000">
                <a:srgbClr val="4F00FF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109675" lIns="219425" spcFirstLastPara="1" rIns="219425" wrap="square" tIns="109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0"/>
          <p:cNvSpPr txBox="1"/>
          <p:nvPr>
            <p:ph type="title"/>
          </p:nvPr>
        </p:nvSpPr>
        <p:spPr>
          <a:xfrm>
            <a:off x="1645920" y="746762"/>
            <a:ext cx="6613200" cy="25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700"/>
              <a:buFont typeface="Roboto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1645920" y="4051015"/>
            <a:ext cx="6613200" cy="109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indent="-228600" lvl="1" marL="914400" algn="ctr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ctr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ctr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ctr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4500"/>
              <a:buChar char="•"/>
              <a:defRPr>
                <a:solidFill>
                  <a:srgbClr val="FFFFFF"/>
                </a:solidFill>
              </a:defRPr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500"/>
              <a:buChar char="•"/>
              <a:defRPr>
                <a:solidFill>
                  <a:srgbClr val="FFFFFF"/>
                </a:solidFill>
              </a:defRPr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500"/>
              <a:buChar char="•"/>
              <a:defRPr>
                <a:solidFill>
                  <a:srgbClr val="FFFFFF"/>
                </a:solidFill>
              </a:defRPr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500"/>
              <a:buChar char="●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11325494" y="1924459"/>
            <a:ext cx="17935800" cy="12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51435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6pPr>
            <a:lvl7pPr indent="-5143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7pPr>
            <a:lvl8pPr indent="-51435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/>
            </a:lvl8pPr>
            <a:lvl9pPr indent="-51435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  <a:defRPr/>
            </a:lvl9pPr>
          </a:lstStyle>
          <a:p/>
        </p:txBody>
      </p:sp>
      <p:pic>
        <p:nvPicPr>
          <p:cNvPr id="76" name="Google Shape;7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8326" y="15552400"/>
            <a:ext cx="7259841" cy="6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0.xml"/><Relationship Id="rId1" Type="http://schemas.openxmlformats.org/officeDocument/2006/relationships/image" Target="../media/image9.png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26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2.xml"/><Relationship Id="rId28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6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31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8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7.xml"/><Relationship Id="rId3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29262019" cy="16459200"/>
            <a:chOff x="0" y="0"/>
            <a:chExt cx="12192000" cy="68580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">
              <a:alphaModFix amt="40000"/>
            </a:blip>
            <a:srcRect b="0" l="0" r="0" t="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49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109675" lIns="219425" spcFirstLastPara="1" rIns="219425" wrap="square" tIns="1096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" name="Google Shape;9;p1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00"/>
              <a:buFont typeface="Roboto"/>
              <a:buNone/>
              <a:defRPr b="1" i="0" sz="8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1668780" y="3425191"/>
            <a:ext cx="25908000" cy="116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114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57200" lvl="6" marL="32004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57200" lvl="7" marL="3657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57200" lvl="8" marL="41148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2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spcBef>
                <a:spcPts val="0"/>
              </a:spcBef>
              <a:buNone/>
              <a:defRPr b="0" i="0" sz="2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spcBef>
                <a:spcPts val="0"/>
              </a:spcBef>
              <a:buNone/>
              <a:defRPr b="0" i="0" sz="2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spcBef>
                <a:spcPts val="0"/>
              </a:spcBef>
              <a:buNone/>
              <a:defRPr b="0" i="0" sz="2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spcBef>
                <a:spcPts val="0"/>
              </a:spcBef>
              <a:buNone/>
              <a:defRPr b="0" i="0" sz="2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spcBef>
                <a:spcPts val="0"/>
              </a:spcBef>
              <a:buNone/>
              <a:defRPr b="0" i="0" sz="2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spcBef>
                <a:spcPts val="0"/>
              </a:spcBef>
              <a:buNone/>
              <a:defRPr b="0" i="0" sz="2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spcBef>
                <a:spcPts val="0"/>
              </a:spcBef>
              <a:buNone/>
              <a:defRPr b="0" i="0" sz="2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spcBef>
                <a:spcPts val="0"/>
              </a:spcBef>
              <a:buNone/>
              <a:defRPr b="0" i="0" sz="2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16478" l="615" r="1728" t="4712"/>
          <a:stretch/>
        </p:blipFill>
        <p:spPr>
          <a:xfrm>
            <a:off x="5522006" y="-2874293"/>
            <a:ext cx="18216787" cy="141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25" y="15553944"/>
            <a:ext cx="7260335" cy="61264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3" r:id="rId29"/>
    <p:sldLayoutId id="2147483674" r:id="rId30"/>
    <p:sldLayoutId id="2147483675" r:id="rId31"/>
    <p:sldLayoutId id="2147483676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051">
          <p15:clr>
            <a:srgbClr val="F26B43"/>
          </p15:clr>
        </p15:guide>
        <p15:guide id="2" pos="2150">
          <p15:clr>
            <a:srgbClr val="F26B43"/>
          </p15:clr>
        </p15:guide>
        <p15:guide id="3" pos="3535">
          <p15:clr>
            <a:srgbClr val="F26B43"/>
          </p15:clr>
        </p15:guide>
        <p15:guide id="4" pos="2434">
          <p15:clr>
            <a:srgbClr val="F26B43"/>
          </p15:clr>
        </p15:guide>
        <p15:guide id="5" pos="4925">
          <p15:clr>
            <a:srgbClr val="F26B43"/>
          </p15:clr>
        </p15:guide>
        <p15:guide id="6" pos="5203">
          <p15:clr>
            <a:srgbClr val="F26B43"/>
          </p15:clr>
        </p15:guide>
        <p15:guide id="7" pos="6305">
          <p15:clr>
            <a:srgbClr val="F26B43"/>
          </p15:clr>
        </p15:guide>
        <p15:guide id="8" pos="6590">
          <p15:clr>
            <a:srgbClr val="F26B43"/>
          </p15:clr>
        </p15:guide>
        <p15:guide id="9" pos="7682">
          <p15:clr>
            <a:srgbClr val="F26B43"/>
          </p15:clr>
        </p15:guide>
        <p15:guide id="10" pos="7963">
          <p15:clr>
            <a:srgbClr val="F26B43"/>
          </p15:clr>
        </p15:guide>
        <p15:guide id="11" pos="9065">
          <p15:clr>
            <a:srgbClr val="F26B43"/>
          </p15:clr>
        </p15:guide>
        <p15:guide id="12" pos="10445">
          <p15:clr>
            <a:srgbClr val="F26B43"/>
          </p15:clr>
        </p15:guide>
        <p15:guide id="13" pos="10742">
          <p15:clr>
            <a:srgbClr val="F26B43"/>
          </p15:clr>
        </p15:guide>
        <p15:guide id="14" pos="12120">
          <p15:clr>
            <a:srgbClr val="F26B43"/>
          </p15:clr>
        </p15:guide>
        <p15:guide id="15" pos="11830">
          <p15:clr>
            <a:srgbClr val="F26B43"/>
          </p15:clr>
        </p15:guide>
        <p15:guide id="16" pos="13224">
          <p15:clr>
            <a:srgbClr val="F26B43"/>
          </p15:clr>
        </p15:guide>
        <p15:guide id="17" pos="14602">
          <p15:clr>
            <a:srgbClr val="F26B43"/>
          </p15:clr>
        </p15:guide>
        <p15:guide id="18" pos="13512">
          <p15:clr>
            <a:srgbClr val="F26B43"/>
          </p15:clr>
        </p15:guide>
        <p15:guide id="19" pos="14890">
          <p15:clr>
            <a:srgbClr val="F26B43"/>
          </p15:clr>
        </p15:guide>
        <p15:guide id="20" pos="16282">
          <p15:clr>
            <a:srgbClr val="F26B43"/>
          </p15:clr>
        </p15:guide>
        <p15:guide id="21" pos="15984">
          <p15:clr>
            <a:srgbClr val="F26B43"/>
          </p15:clr>
        </p15:guide>
        <p15:guide id="22" pos="17369">
          <p15:clr>
            <a:srgbClr val="F26B43"/>
          </p15:clr>
        </p15:guide>
        <p15:guide id="23" orient="horz" pos="2158">
          <p15:clr>
            <a:srgbClr val="F26B43"/>
          </p15:clr>
        </p15:guide>
        <p15:guide id="24" orient="horz" pos="3444">
          <p15:clr>
            <a:srgbClr val="F26B43"/>
          </p15:clr>
        </p15:guide>
        <p15:guide id="25" orient="horz" pos="3742">
          <p15:clr>
            <a:srgbClr val="F26B43"/>
          </p15:clr>
        </p15:guide>
        <p15:guide id="26" orient="horz" pos="5011">
          <p15:clr>
            <a:srgbClr val="F26B43"/>
          </p15:clr>
        </p15:guide>
        <p15:guide id="27" orient="horz" pos="5328">
          <p15:clr>
            <a:srgbClr val="F26B43"/>
          </p15:clr>
        </p15:guide>
        <p15:guide id="28" orient="horz" pos="6900">
          <p15:clr>
            <a:srgbClr val="F26B43"/>
          </p15:clr>
        </p15:guide>
        <p15:guide id="29" orient="horz" pos="8198">
          <p15:clr>
            <a:srgbClr val="F26B43"/>
          </p15:clr>
        </p15:guide>
        <p15:guide id="30" orient="horz" pos="8484">
          <p15:clr>
            <a:srgbClr val="F26B43"/>
          </p15:clr>
        </p15:guide>
        <p15:guide id="31" pos="9358">
          <p15:clr>
            <a:srgbClr val="FBAE40"/>
          </p15:clr>
        </p15:guide>
        <p15:guide id="32" orient="horz" pos="5184">
          <p15:clr>
            <a:srgbClr val="FBAE40"/>
          </p15:clr>
        </p15:guide>
        <p15:guide id="33" orient="horz" pos="9490">
          <p15:clr>
            <a:srgbClr val="A4A3A4"/>
          </p15:clr>
        </p15:guide>
        <p15:guide id="34" pos="3821">
          <p15:clr>
            <a:srgbClr val="F26B43"/>
          </p15:clr>
        </p15:guide>
        <p15:guide id="35" orient="horz" pos="9797">
          <p15:clr>
            <a:srgbClr val="F26B43"/>
          </p15:clr>
        </p15:guide>
        <p15:guide id="36" orient="horz" pos="6626">
          <p15:clr>
            <a:srgbClr val="F26B43"/>
          </p15:clr>
        </p15:guide>
        <p15:guide id="37" orient="horz" pos="576">
          <p15:clr>
            <a:srgbClr val="F26B43"/>
          </p15:clr>
        </p15:guide>
        <p15:guide id="38" orient="horz" pos="18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"/>
          <p:cNvSpPr txBox="1"/>
          <p:nvPr>
            <p:ph idx="1" type="subTitle"/>
          </p:nvPr>
        </p:nvSpPr>
        <p:spPr>
          <a:xfrm>
            <a:off x="1687836" y="7565279"/>
            <a:ext cx="25885500" cy="47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t/>
            </a:r>
            <a:endParaRPr sz="5200"/>
          </a:p>
        </p:txBody>
      </p:sp>
      <p:sp>
        <p:nvSpPr>
          <p:cNvPr id="282" name="Google Shape;282;p31"/>
          <p:cNvSpPr txBox="1"/>
          <p:nvPr>
            <p:ph type="title"/>
          </p:nvPr>
        </p:nvSpPr>
        <p:spPr>
          <a:xfrm>
            <a:off x="1687829" y="1808266"/>
            <a:ext cx="25885500" cy="3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300"/>
              <a:buFont typeface="Roboto Medium"/>
              <a:buNone/>
            </a:pPr>
            <a:r>
              <a:rPr lang="en" sz="7200"/>
              <a:t>Datadog Korea User Group</a:t>
            </a:r>
            <a:endParaRPr sz="7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300"/>
              <a:buFont typeface="Roboto Medium"/>
              <a:buNone/>
            </a:pPr>
            <a:r>
              <a:rPr lang="en" sz="7200"/>
              <a:t>제 6회 Meet Up</a:t>
            </a:r>
            <a:endParaRPr sz="7200"/>
          </a:p>
        </p:txBody>
      </p:sp>
      <p:sp>
        <p:nvSpPr>
          <p:cNvPr id="283" name="Google Shape;283;p31"/>
          <p:cNvSpPr txBox="1"/>
          <p:nvPr>
            <p:ph idx="2" type="subTitle"/>
          </p:nvPr>
        </p:nvSpPr>
        <p:spPr>
          <a:xfrm>
            <a:off x="1687802" y="914407"/>
            <a:ext cx="25885500" cy="7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0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</a:pPr>
            <a:r>
              <a:rPr lang="en"/>
              <a:t>레브잇의 DevSecOps 소개</a:t>
            </a:r>
            <a:endParaRPr/>
          </a:p>
        </p:txBody>
      </p:sp>
      <p:sp>
        <p:nvSpPr>
          <p:cNvPr id="370" name="Google Shape;370;p40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1" name="Google Shape;37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7711" y="2943160"/>
            <a:ext cx="12245376" cy="1224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1"/>
          <p:cNvSpPr txBox="1"/>
          <p:nvPr>
            <p:ph idx="1" type="subTitle"/>
          </p:nvPr>
        </p:nvSpPr>
        <p:spPr>
          <a:xfrm>
            <a:off x="1668204" y="6741979"/>
            <a:ext cx="25855800" cy="26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보안에도 ROI가 필요한 이유</a:t>
            </a:r>
            <a:br>
              <a:rPr lang="en"/>
            </a:br>
            <a:r>
              <a:rPr lang="en"/>
              <a:t>흔한 조직의 보안 딜레마</a:t>
            </a:r>
            <a:endParaRPr/>
          </a:p>
        </p:txBody>
      </p:sp>
      <p:sp>
        <p:nvSpPr>
          <p:cNvPr id="377" name="Google Shape;377;p41"/>
          <p:cNvSpPr txBox="1"/>
          <p:nvPr>
            <p:ph idx="4294967295" type="sldNum"/>
          </p:nvPr>
        </p:nvSpPr>
        <p:spPr>
          <a:xfrm>
            <a:off x="28426867" y="15620318"/>
            <a:ext cx="833700" cy="8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78" name="Google Shape;378;p41"/>
          <p:cNvSpPr txBox="1"/>
          <p:nvPr>
            <p:ph type="title"/>
          </p:nvPr>
        </p:nvSpPr>
        <p:spPr>
          <a:xfrm>
            <a:off x="1668204" y="1668780"/>
            <a:ext cx="258558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왜 DevSecOps는 ROI가 필요한지?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2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보안 강화를 위해 필요한 것</a:t>
            </a:r>
            <a:endParaRPr/>
          </a:p>
        </p:txBody>
      </p:sp>
      <p:sp>
        <p:nvSpPr>
          <p:cNvPr id="384" name="Google Shape;384;p42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5" name="Google Shape;38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763" y="2619413"/>
            <a:ext cx="18751272" cy="1244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3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정보보안을 비용으로 바라보는 시선</a:t>
            </a:r>
            <a:endParaRPr/>
          </a:p>
        </p:txBody>
      </p:sp>
      <p:sp>
        <p:nvSpPr>
          <p:cNvPr id="391" name="Google Shape;391;p43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2" name="Google Shape;39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4413" y="2943153"/>
            <a:ext cx="11871975" cy="118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4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"/>
              <a:t>흔한 조직의 정보보안 딜레마</a:t>
            </a:r>
            <a:endParaRPr/>
          </a:p>
        </p:txBody>
      </p:sp>
      <p:sp>
        <p:nvSpPr>
          <p:cNvPr id="398" name="Google Shape;398;p44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9" name="Google Shape;39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825" y="3095569"/>
            <a:ext cx="15879139" cy="1196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5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비즈니스에 도움되는 방향성과 얼라인하기</a:t>
            </a:r>
            <a:endParaRPr/>
          </a:p>
        </p:txBody>
      </p:sp>
      <p:sp>
        <p:nvSpPr>
          <p:cNvPr id="405" name="Google Shape;405;p45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6" name="Google Shape;406;p45"/>
          <p:cNvSpPr txBox="1"/>
          <p:nvPr/>
        </p:nvSpPr>
        <p:spPr>
          <a:xfrm>
            <a:off x="6133800" y="5467375"/>
            <a:ext cx="16993200" cy="6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85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Roboto"/>
              <a:buAutoNum type="arabicPeriod"/>
            </a:pPr>
            <a:r>
              <a:rPr b="1" lang="en" sz="7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장애 대응 속도</a:t>
            </a:r>
            <a:r>
              <a:rPr b="1" lang="en" sz="7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향상</a:t>
            </a:r>
            <a:endParaRPr b="1" sz="7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85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Roboto"/>
              <a:buAutoNum type="arabicPeriod"/>
            </a:pPr>
            <a:r>
              <a:rPr b="1" lang="en" sz="7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인프라 비용</a:t>
            </a:r>
            <a:r>
              <a:rPr b="1" lang="en" sz="7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을 낮출 수 있다.</a:t>
            </a:r>
            <a:endParaRPr b="1" sz="7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85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Roboto"/>
              <a:buAutoNum type="arabicPeriod"/>
            </a:pPr>
            <a:r>
              <a:rPr b="1" lang="en" sz="7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도메인별 </a:t>
            </a:r>
            <a:r>
              <a:rPr b="1" lang="en" sz="7200">
                <a:solidFill>
                  <a:srgbClr val="00C836"/>
                </a:solidFill>
                <a:latin typeface="Roboto"/>
                <a:ea typeface="Roboto"/>
                <a:cs typeface="Roboto"/>
                <a:sym typeface="Roboto"/>
              </a:rPr>
              <a:t>리스크 가시화</a:t>
            </a:r>
            <a:r>
              <a:rPr b="1" lang="en" sz="7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(정보보안팀 외)</a:t>
            </a:r>
            <a:endParaRPr b="1" sz="7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85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Roboto"/>
              <a:buAutoNum type="arabicPeriod"/>
            </a:pPr>
            <a:r>
              <a:rPr b="1" lang="en" sz="7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C-Level 과 </a:t>
            </a:r>
            <a:r>
              <a:rPr b="1" lang="en" sz="7200">
                <a:solidFill>
                  <a:srgbClr val="7700FF"/>
                </a:solidFill>
                <a:latin typeface="Roboto"/>
                <a:ea typeface="Roboto"/>
                <a:cs typeface="Roboto"/>
                <a:sym typeface="Roboto"/>
              </a:rPr>
              <a:t>정보보안 ROI</a:t>
            </a:r>
            <a:r>
              <a:rPr b="1" lang="en" sz="7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얼라인</a:t>
            </a:r>
            <a:endParaRPr b="1" sz="7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6"/>
          <p:cNvSpPr txBox="1"/>
          <p:nvPr>
            <p:ph type="title"/>
          </p:nvPr>
        </p:nvSpPr>
        <p:spPr>
          <a:xfrm>
            <a:off x="1668204" y="1668780"/>
            <a:ext cx="258558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800"/>
              <a:buFont typeface="Roboto"/>
              <a:buNone/>
            </a:pPr>
            <a:r>
              <a:rPr lang="en"/>
              <a:t>레브잇 DevSecOps 운영 체계</a:t>
            </a:r>
            <a:endParaRPr/>
          </a:p>
        </p:txBody>
      </p:sp>
      <p:sp>
        <p:nvSpPr>
          <p:cNvPr id="412" name="Google Shape;412;p46"/>
          <p:cNvSpPr txBox="1"/>
          <p:nvPr>
            <p:ph idx="1" type="subTitle"/>
          </p:nvPr>
        </p:nvSpPr>
        <p:spPr>
          <a:xfrm>
            <a:off x="1668204" y="4655879"/>
            <a:ext cx="25855800" cy="26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</a:pPr>
            <a:r>
              <a:rPr lang="en"/>
              <a:t>AWS + Datadog </a:t>
            </a:r>
            <a:r>
              <a:rPr lang="en"/>
              <a:t>기반 구조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400"/>
              </a:spcBef>
              <a:spcAft>
                <a:spcPts val="1400"/>
              </a:spcAft>
              <a:buClr>
                <a:schemeClr val="lt1"/>
              </a:buClr>
              <a:buSzPts val="5700"/>
              <a:buNone/>
            </a:pPr>
            <a:r>
              <a:rPr lang="en"/>
              <a:t>Datadog 보안로그 구조</a:t>
            </a:r>
            <a:endParaRPr/>
          </a:p>
        </p:txBody>
      </p:sp>
      <p:sp>
        <p:nvSpPr>
          <p:cNvPr id="413" name="Google Shape;413;p46"/>
          <p:cNvSpPr txBox="1"/>
          <p:nvPr>
            <p:ph idx="4294967295" type="sldNum"/>
          </p:nvPr>
        </p:nvSpPr>
        <p:spPr>
          <a:xfrm>
            <a:off x="28426867" y="15620318"/>
            <a:ext cx="833700" cy="8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7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레브잇 </a:t>
            </a:r>
            <a:r>
              <a:rPr lang="en"/>
              <a:t>AWS + Datadog </a:t>
            </a:r>
            <a:r>
              <a:rPr lang="en"/>
              <a:t>기반</a:t>
            </a:r>
            <a:r>
              <a:rPr lang="en"/>
              <a:t> </a:t>
            </a:r>
            <a:r>
              <a:rPr lang="en"/>
              <a:t>구조</a:t>
            </a:r>
            <a:endParaRPr/>
          </a:p>
        </p:txBody>
      </p:sp>
      <p:sp>
        <p:nvSpPr>
          <p:cNvPr id="419" name="Google Shape;419;p47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0" name="Google Shape;420;p47" title="Security Architecture (6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9513" y="2426226"/>
            <a:ext cx="20801782" cy="1319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8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Datadog </a:t>
            </a:r>
            <a:r>
              <a:rPr lang="en"/>
              <a:t>보안로그 구조</a:t>
            </a:r>
            <a:endParaRPr/>
          </a:p>
        </p:txBody>
      </p:sp>
      <p:sp>
        <p:nvSpPr>
          <p:cNvPr id="426" name="Google Shape;426;p48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7" name="Google Shape;42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1525" y="2409064"/>
            <a:ext cx="18557384" cy="13211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9"/>
          <p:cNvSpPr txBox="1"/>
          <p:nvPr>
            <p:ph type="title"/>
          </p:nvPr>
        </p:nvSpPr>
        <p:spPr>
          <a:xfrm>
            <a:off x="1668200" y="1668775"/>
            <a:ext cx="272904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핵심 효과 </a:t>
            </a:r>
            <a:r>
              <a:rPr b="0"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① 장애 대응 속도 향상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3" name="Google Shape;433;p49"/>
          <p:cNvSpPr txBox="1"/>
          <p:nvPr>
            <p:ph idx="1" type="subTitle"/>
          </p:nvPr>
        </p:nvSpPr>
        <p:spPr>
          <a:xfrm>
            <a:off x="1668204" y="4985004"/>
            <a:ext cx="25855800" cy="26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n"/>
              <a:t>실시간 가시화 → 빠른 대응</a:t>
            </a:r>
            <a:endParaRPr/>
          </a:p>
        </p:txBody>
      </p:sp>
      <p:sp>
        <p:nvSpPr>
          <p:cNvPr id="434" name="Google Shape;434;p49"/>
          <p:cNvSpPr txBox="1"/>
          <p:nvPr>
            <p:ph idx="4294967295" type="sldNum"/>
          </p:nvPr>
        </p:nvSpPr>
        <p:spPr>
          <a:xfrm>
            <a:off x="28426867" y="15620318"/>
            <a:ext cx="833700" cy="8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/>
          <p:nvPr>
            <p:ph idx="1" type="subTitle"/>
          </p:nvPr>
        </p:nvSpPr>
        <p:spPr>
          <a:xfrm>
            <a:off x="1687836" y="7565279"/>
            <a:ext cx="25885500" cy="47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b="1" lang="en"/>
              <a:t>김 재 곤  Jaegon Kim</a:t>
            </a:r>
            <a:br>
              <a:rPr lang="en"/>
            </a:br>
            <a:r>
              <a:rPr lang="en" sz="5200"/>
              <a:t>Ops Team</a:t>
            </a:r>
            <a:endParaRPr sz="5200"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n" sz="5200"/>
              <a:t>DevSecOps Engineer</a:t>
            </a:r>
            <a:endParaRPr sz="5200"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n" sz="5200"/>
              <a:t>레브잇</a:t>
            </a:r>
            <a:endParaRPr sz="5200"/>
          </a:p>
        </p:txBody>
      </p:sp>
      <p:sp>
        <p:nvSpPr>
          <p:cNvPr id="289" name="Google Shape;289;p32"/>
          <p:cNvSpPr txBox="1"/>
          <p:nvPr>
            <p:ph type="title"/>
          </p:nvPr>
        </p:nvSpPr>
        <p:spPr>
          <a:xfrm>
            <a:off x="1687829" y="1808266"/>
            <a:ext cx="25885500" cy="3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300"/>
              <a:buFont typeface="Roboto Medium"/>
              <a:buNone/>
            </a:pPr>
            <a:r>
              <a:rPr lang="en"/>
              <a:t>보안에도 ROI가 있다.</a:t>
            </a:r>
            <a:br>
              <a:rPr lang="en"/>
            </a:br>
            <a:r>
              <a:rPr lang="en" sz="7200"/>
              <a:t>Datadog으로 측정하는 DevSecOps 비용 절감 효과와 리스크 가시화</a:t>
            </a:r>
            <a:endParaRPr sz="7200"/>
          </a:p>
        </p:txBody>
      </p:sp>
      <p:sp>
        <p:nvSpPr>
          <p:cNvPr id="290" name="Google Shape;290;p32"/>
          <p:cNvSpPr txBox="1"/>
          <p:nvPr>
            <p:ph idx="2" type="subTitle"/>
          </p:nvPr>
        </p:nvSpPr>
        <p:spPr>
          <a:xfrm>
            <a:off x="1687802" y="914407"/>
            <a:ext cx="25885500" cy="7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2025.07.08 제 6 회 DatadogKRUG Meet Up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0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Roboto"/>
                <a:ea typeface="Roboto"/>
                <a:cs typeface="Roboto"/>
                <a:sym typeface="Roboto"/>
              </a:rPr>
              <a:t>실시간 가시화 → 빠른 대응</a:t>
            </a:r>
            <a:endParaRPr/>
          </a:p>
        </p:txBody>
      </p:sp>
      <p:sp>
        <p:nvSpPr>
          <p:cNvPr id="440" name="Google Shape;440;p50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1" name="Google Shape;44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0388" y="2409064"/>
            <a:ext cx="17640035" cy="1321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1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Roboto"/>
                <a:ea typeface="Roboto"/>
                <a:cs typeface="Roboto"/>
                <a:sym typeface="Roboto"/>
              </a:rPr>
              <a:t>실시간 가시화 → 빠른 대응</a:t>
            </a:r>
            <a:endParaRPr/>
          </a:p>
        </p:txBody>
      </p:sp>
      <p:sp>
        <p:nvSpPr>
          <p:cNvPr id="447" name="Google Shape;447;p51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8" name="Google Shape;44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1826" y="2926082"/>
            <a:ext cx="9579226" cy="1155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53625" y="914401"/>
            <a:ext cx="7476799" cy="1533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2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b="0" lang="en">
                <a:latin typeface="Roboto"/>
                <a:ea typeface="Roboto"/>
                <a:cs typeface="Roboto"/>
                <a:sym typeface="Roboto"/>
              </a:rPr>
              <a:t>실시간 가시화 → 빠른 대응</a:t>
            </a:r>
            <a:endParaRPr/>
          </a:p>
        </p:txBody>
      </p:sp>
      <p:sp>
        <p:nvSpPr>
          <p:cNvPr id="455" name="Google Shape;455;p52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6" name="Google Shape;45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6888" y="2835350"/>
            <a:ext cx="23647027" cy="1168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3"/>
          <p:cNvSpPr txBox="1"/>
          <p:nvPr>
            <p:ph type="title"/>
          </p:nvPr>
        </p:nvSpPr>
        <p:spPr>
          <a:xfrm>
            <a:off x="1668204" y="1668780"/>
            <a:ext cx="258558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핵심 효과 </a:t>
            </a:r>
            <a:r>
              <a:rPr b="0"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②</a:t>
            </a:r>
            <a:r>
              <a:rPr b="0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자산식별을 통해 인프라 비용 가시화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62" name="Google Shape;462;p53"/>
          <p:cNvSpPr txBox="1"/>
          <p:nvPr>
            <p:ph idx="1" type="subTitle"/>
          </p:nvPr>
        </p:nvSpPr>
        <p:spPr>
          <a:xfrm>
            <a:off x="1668204" y="7129579"/>
            <a:ext cx="25855800" cy="26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n"/>
              <a:t>인프라 비용 증가 원인 가시화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n"/>
              <a:t>통신 비용 증가 원인 가시화</a:t>
            </a:r>
            <a:endParaRPr/>
          </a:p>
        </p:txBody>
      </p:sp>
      <p:sp>
        <p:nvSpPr>
          <p:cNvPr id="463" name="Google Shape;463;p53"/>
          <p:cNvSpPr txBox="1"/>
          <p:nvPr>
            <p:ph idx="4294967295" type="sldNum"/>
          </p:nvPr>
        </p:nvSpPr>
        <p:spPr>
          <a:xfrm>
            <a:off x="28426867" y="15620318"/>
            <a:ext cx="833700" cy="8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4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b="0" lang="en">
                <a:latin typeface="Roboto"/>
                <a:ea typeface="Roboto"/>
                <a:cs typeface="Roboto"/>
                <a:sym typeface="Roboto"/>
              </a:rPr>
              <a:t>인프라 비용 증가 원인 가시화</a:t>
            </a:r>
            <a:endParaRPr/>
          </a:p>
        </p:txBody>
      </p:sp>
      <p:sp>
        <p:nvSpPr>
          <p:cNvPr id="469" name="Google Shape;469;p54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0" name="Google Shape;47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775" y="2596628"/>
            <a:ext cx="24985047" cy="1246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5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Roboto"/>
                <a:ea typeface="Roboto"/>
                <a:cs typeface="Roboto"/>
                <a:sym typeface="Roboto"/>
              </a:rPr>
              <a:t>통신 비용 증가 원인 가시화</a:t>
            </a:r>
            <a:endParaRPr/>
          </a:p>
        </p:txBody>
      </p:sp>
      <p:sp>
        <p:nvSpPr>
          <p:cNvPr id="476" name="Google Shape;476;p55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7" name="Google Shape;47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775" y="5046878"/>
            <a:ext cx="25346452" cy="58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6"/>
          <p:cNvSpPr txBox="1"/>
          <p:nvPr>
            <p:ph type="title"/>
          </p:nvPr>
        </p:nvSpPr>
        <p:spPr>
          <a:xfrm>
            <a:off x="1668204" y="1668780"/>
            <a:ext cx="258558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핵심 효과 </a:t>
            </a:r>
            <a:r>
              <a:rPr b="0"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③</a:t>
            </a:r>
            <a:r>
              <a:rPr b="0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리스크 가시화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83" name="Google Shape;483;p56"/>
          <p:cNvSpPr txBox="1"/>
          <p:nvPr>
            <p:ph idx="1" type="subTitle"/>
          </p:nvPr>
        </p:nvSpPr>
        <p:spPr>
          <a:xfrm>
            <a:off x="1668204" y="4985004"/>
            <a:ext cx="25855800" cy="26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n"/>
              <a:t>서비스 공격 리스크 가시화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n"/>
              <a:t>서비스 이상탐지 리스크 가시화</a:t>
            </a:r>
            <a:endParaRPr/>
          </a:p>
        </p:txBody>
      </p:sp>
      <p:sp>
        <p:nvSpPr>
          <p:cNvPr id="484" name="Google Shape;484;p56"/>
          <p:cNvSpPr txBox="1"/>
          <p:nvPr>
            <p:ph idx="4294967295" type="sldNum"/>
          </p:nvPr>
        </p:nvSpPr>
        <p:spPr>
          <a:xfrm>
            <a:off x="28426867" y="15620318"/>
            <a:ext cx="833700" cy="8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7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Roboto"/>
                <a:ea typeface="Roboto"/>
                <a:cs typeface="Roboto"/>
                <a:sym typeface="Roboto"/>
              </a:rPr>
              <a:t>서비스 공격 탐지 리스크 가시화</a:t>
            </a:r>
            <a:endParaRPr/>
          </a:p>
        </p:txBody>
      </p:sp>
      <p:sp>
        <p:nvSpPr>
          <p:cNvPr id="490" name="Google Shape;490;p57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1" name="Google Shape;49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500" y="2926079"/>
            <a:ext cx="25907999" cy="1136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8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>
                <a:latin typeface="Roboto"/>
                <a:ea typeface="Roboto"/>
                <a:cs typeface="Roboto"/>
                <a:sym typeface="Roboto"/>
              </a:rPr>
              <a:t>서비스 공격 탐지 리스크 가시화</a:t>
            </a:r>
            <a:endParaRPr/>
          </a:p>
        </p:txBody>
      </p:sp>
      <p:sp>
        <p:nvSpPr>
          <p:cNvPr id="497" name="Google Shape;497;p58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8" name="Google Shape;49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575" y="3330179"/>
            <a:ext cx="27421302" cy="102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9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Roboto"/>
                <a:ea typeface="Roboto"/>
                <a:cs typeface="Roboto"/>
                <a:sym typeface="Roboto"/>
              </a:rPr>
              <a:t>서비스 이상탐지 리스크 가시화</a:t>
            </a:r>
            <a:endParaRPr/>
          </a:p>
        </p:txBody>
      </p:sp>
      <p:sp>
        <p:nvSpPr>
          <p:cNvPr id="504" name="Google Shape;504;p59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5" name="Google Shape;50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9088" y="2568875"/>
            <a:ext cx="22627369" cy="1249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 txBox="1"/>
          <p:nvPr>
            <p:ph type="title"/>
          </p:nvPr>
        </p:nvSpPr>
        <p:spPr>
          <a:xfrm>
            <a:off x="1668775" y="858739"/>
            <a:ext cx="83397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Roboto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97" name="Google Shape;297;p33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2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2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33"/>
          <p:cNvSpPr txBox="1"/>
          <p:nvPr/>
        </p:nvSpPr>
        <p:spPr>
          <a:xfrm>
            <a:off x="10443206" y="1094074"/>
            <a:ext cx="17526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7700"/>
              <a:buFont typeface="Arial"/>
              <a:buNone/>
            </a:pPr>
            <a:r>
              <a:rPr b="1" i="0" lang="en" sz="7700" u="none" cap="none" strike="noStrike">
                <a:solidFill>
                  <a:srgbClr val="7700FF"/>
                </a:solidFill>
                <a:latin typeface="Roboto Mono"/>
                <a:ea typeface="Roboto Mono"/>
                <a:cs typeface="Roboto Mono"/>
                <a:sym typeface="Roboto Mono"/>
              </a:rPr>
              <a:t>01</a:t>
            </a:r>
            <a:endParaRPr sz="3300"/>
          </a:p>
        </p:txBody>
      </p:sp>
      <p:sp>
        <p:nvSpPr>
          <p:cNvPr id="299" name="Google Shape;299;p33"/>
          <p:cNvSpPr txBox="1"/>
          <p:nvPr/>
        </p:nvSpPr>
        <p:spPr>
          <a:xfrm>
            <a:off x="12195832" y="1112280"/>
            <a:ext cx="153768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" sz="3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회사 및 자기</a:t>
            </a:r>
            <a:r>
              <a:rPr lang="en" sz="3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소개</a:t>
            </a:r>
            <a:endParaRPr sz="3300"/>
          </a:p>
        </p:txBody>
      </p:sp>
      <p:sp>
        <p:nvSpPr>
          <p:cNvPr id="300" name="Google Shape;300;p33"/>
          <p:cNvSpPr txBox="1"/>
          <p:nvPr/>
        </p:nvSpPr>
        <p:spPr>
          <a:xfrm flipH="1" rot="10800000">
            <a:off x="10443206" y="923062"/>
            <a:ext cx="17129400" cy="48900"/>
          </a:xfrm>
          <a:prstGeom prst="rect">
            <a:avLst/>
          </a:prstGeom>
          <a:solidFill>
            <a:srgbClr val="7700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rgbClr val="77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33"/>
          <p:cNvSpPr txBox="1"/>
          <p:nvPr/>
        </p:nvSpPr>
        <p:spPr>
          <a:xfrm flipH="1" rot="10800000">
            <a:off x="10443206" y="2742038"/>
            <a:ext cx="17129400" cy="48900"/>
          </a:xfrm>
          <a:prstGeom prst="rect">
            <a:avLst/>
          </a:prstGeom>
          <a:solidFill>
            <a:srgbClr val="7700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rgbClr val="77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33"/>
          <p:cNvSpPr txBox="1"/>
          <p:nvPr/>
        </p:nvSpPr>
        <p:spPr>
          <a:xfrm>
            <a:off x="10443206" y="2950418"/>
            <a:ext cx="17526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7700"/>
              <a:buFont typeface="Arial"/>
              <a:buNone/>
            </a:pPr>
            <a:r>
              <a:rPr b="1" i="0" lang="en" sz="7700" u="none" cap="none" strike="noStrike">
                <a:solidFill>
                  <a:srgbClr val="7700FF"/>
                </a:solidFill>
                <a:latin typeface="Roboto Mono"/>
                <a:ea typeface="Roboto Mono"/>
                <a:cs typeface="Roboto Mono"/>
                <a:sym typeface="Roboto Mono"/>
              </a:rPr>
              <a:t>02</a:t>
            </a:r>
            <a:endParaRPr sz="3300"/>
          </a:p>
        </p:txBody>
      </p:sp>
      <p:sp>
        <p:nvSpPr>
          <p:cNvPr id="303" name="Google Shape;303;p33"/>
          <p:cNvSpPr txBox="1"/>
          <p:nvPr/>
        </p:nvSpPr>
        <p:spPr>
          <a:xfrm>
            <a:off x="12195832" y="2968620"/>
            <a:ext cx="153768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" sz="3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왜 DevSecOps는 ROI가 필요한지?</a:t>
            </a:r>
            <a:endParaRPr sz="3300"/>
          </a:p>
        </p:txBody>
      </p:sp>
      <p:sp>
        <p:nvSpPr>
          <p:cNvPr id="304" name="Google Shape;304;p33"/>
          <p:cNvSpPr txBox="1"/>
          <p:nvPr/>
        </p:nvSpPr>
        <p:spPr>
          <a:xfrm flipH="1" rot="10800000">
            <a:off x="10443206" y="4598383"/>
            <a:ext cx="17129400" cy="48900"/>
          </a:xfrm>
          <a:prstGeom prst="rect">
            <a:avLst/>
          </a:prstGeom>
          <a:solidFill>
            <a:srgbClr val="7700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rgbClr val="77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33"/>
          <p:cNvSpPr txBox="1"/>
          <p:nvPr/>
        </p:nvSpPr>
        <p:spPr>
          <a:xfrm>
            <a:off x="10443206" y="4811890"/>
            <a:ext cx="17526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7700"/>
              <a:buFont typeface="Arial"/>
              <a:buNone/>
            </a:pPr>
            <a:r>
              <a:rPr b="1" i="0" lang="en" sz="7700" u="none" cap="none" strike="noStrike">
                <a:solidFill>
                  <a:srgbClr val="7700FF"/>
                </a:solidFill>
                <a:latin typeface="Roboto Mono"/>
                <a:ea typeface="Roboto Mono"/>
                <a:cs typeface="Roboto Mono"/>
                <a:sym typeface="Roboto Mono"/>
              </a:rPr>
              <a:t>03</a:t>
            </a:r>
            <a:endParaRPr sz="3300"/>
          </a:p>
        </p:txBody>
      </p:sp>
      <p:sp>
        <p:nvSpPr>
          <p:cNvPr id="306" name="Google Shape;306;p33"/>
          <p:cNvSpPr txBox="1"/>
          <p:nvPr/>
        </p:nvSpPr>
        <p:spPr>
          <a:xfrm>
            <a:off x="12195832" y="4830086"/>
            <a:ext cx="153768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" sz="3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레브잇 DevSecOps 운영 체계</a:t>
            </a:r>
            <a:endParaRPr sz="3300"/>
          </a:p>
        </p:txBody>
      </p:sp>
      <p:sp>
        <p:nvSpPr>
          <p:cNvPr id="307" name="Google Shape;307;p33"/>
          <p:cNvSpPr txBox="1"/>
          <p:nvPr/>
        </p:nvSpPr>
        <p:spPr>
          <a:xfrm flipH="1" rot="10800000">
            <a:off x="10443206" y="6459854"/>
            <a:ext cx="17129400" cy="48900"/>
          </a:xfrm>
          <a:prstGeom prst="rect">
            <a:avLst/>
          </a:prstGeom>
          <a:solidFill>
            <a:srgbClr val="7700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rgbClr val="77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33"/>
          <p:cNvSpPr txBox="1"/>
          <p:nvPr/>
        </p:nvSpPr>
        <p:spPr>
          <a:xfrm>
            <a:off x="10443206" y="6630869"/>
            <a:ext cx="17526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7700"/>
              <a:buFont typeface="Arial"/>
              <a:buNone/>
            </a:pPr>
            <a:r>
              <a:rPr b="1" i="0" lang="en" sz="7700" u="none" cap="none" strike="noStrike">
                <a:solidFill>
                  <a:srgbClr val="7700FF"/>
                </a:solidFill>
                <a:latin typeface="Roboto Mono"/>
                <a:ea typeface="Roboto Mono"/>
                <a:cs typeface="Roboto Mono"/>
                <a:sym typeface="Roboto Mono"/>
              </a:rPr>
              <a:t>04</a:t>
            </a:r>
            <a:endParaRPr sz="3300"/>
          </a:p>
        </p:txBody>
      </p:sp>
      <p:sp>
        <p:nvSpPr>
          <p:cNvPr id="309" name="Google Shape;309;p33"/>
          <p:cNvSpPr txBox="1"/>
          <p:nvPr/>
        </p:nvSpPr>
        <p:spPr>
          <a:xfrm>
            <a:off x="12195832" y="6649061"/>
            <a:ext cx="153768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" sz="3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핵심 효과 </a:t>
            </a:r>
            <a:r>
              <a:rPr lang="en" sz="3800">
                <a:solidFill>
                  <a:srgbClr val="333333"/>
                </a:solidFill>
              </a:rPr>
              <a:t>① 장애 대응 속도 향상</a:t>
            </a:r>
            <a:endParaRPr sz="3300"/>
          </a:p>
        </p:txBody>
      </p:sp>
      <p:sp>
        <p:nvSpPr>
          <p:cNvPr id="310" name="Google Shape;310;p33"/>
          <p:cNvSpPr txBox="1"/>
          <p:nvPr/>
        </p:nvSpPr>
        <p:spPr>
          <a:xfrm flipH="1" rot="10800000">
            <a:off x="10443206" y="8278834"/>
            <a:ext cx="17129400" cy="48900"/>
          </a:xfrm>
          <a:prstGeom prst="rect">
            <a:avLst/>
          </a:prstGeom>
          <a:solidFill>
            <a:srgbClr val="7700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rgbClr val="77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33"/>
          <p:cNvSpPr txBox="1"/>
          <p:nvPr/>
        </p:nvSpPr>
        <p:spPr>
          <a:xfrm>
            <a:off x="10443206" y="8496566"/>
            <a:ext cx="17526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7700"/>
              <a:buFont typeface="Arial"/>
              <a:buNone/>
            </a:pPr>
            <a:r>
              <a:rPr b="1" i="0" lang="en" sz="7700" u="none" cap="none" strike="noStrike">
                <a:solidFill>
                  <a:srgbClr val="7700FF"/>
                </a:solidFill>
                <a:latin typeface="Roboto Mono"/>
                <a:ea typeface="Roboto Mono"/>
                <a:cs typeface="Roboto Mono"/>
                <a:sym typeface="Roboto Mono"/>
              </a:rPr>
              <a:t>05</a:t>
            </a:r>
            <a:endParaRPr sz="3300"/>
          </a:p>
        </p:txBody>
      </p:sp>
      <p:sp>
        <p:nvSpPr>
          <p:cNvPr id="312" name="Google Shape;312;p33"/>
          <p:cNvSpPr txBox="1"/>
          <p:nvPr/>
        </p:nvSpPr>
        <p:spPr>
          <a:xfrm>
            <a:off x="12195832" y="8514754"/>
            <a:ext cx="153768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" sz="3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핵심 효과 </a:t>
            </a:r>
            <a:r>
              <a:rPr lang="en" sz="3800">
                <a:solidFill>
                  <a:srgbClr val="333333"/>
                </a:solidFill>
              </a:rPr>
              <a:t>②</a:t>
            </a:r>
            <a:r>
              <a:rPr lang="en" sz="3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비용 절감 &amp; 생산성 개선</a:t>
            </a:r>
            <a:endParaRPr sz="3800"/>
          </a:p>
        </p:txBody>
      </p:sp>
      <p:sp>
        <p:nvSpPr>
          <p:cNvPr id="313" name="Google Shape;313;p33"/>
          <p:cNvSpPr txBox="1"/>
          <p:nvPr/>
        </p:nvSpPr>
        <p:spPr>
          <a:xfrm flipH="1" rot="10800000">
            <a:off x="10443206" y="10144531"/>
            <a:ext cx="17129400" cy="48900"/>
          </a:xfrm>
          <a:prstGeom prst="rect">
            <a:avLst/>
          </a:prstGeom>
          <a:solidFill>
            <a:srgbClr val="7700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rgbClr val="77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33"/>
          <p:cNvSpPr txBox="1"/>
          <p:nvPr/>
        </p:nvSpPr>
        <p:spPr>
          <a:xfrm>
            <a:off x="10443206" y="10359468"/>
            <a:ext cx="17526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7700"/>
              <a:buFont typeface="Arial"/>
              <a:buNone/>
            </a:pPr>
            <a:r>
              <a:rPr b="1" i="0" lang="en" sz="7700" u="none" cap="none" strike="noStrike">
                <a:solidFill>
                  <a:srgbClr val="7700FF"/>
                </a:solidFill>
                <a:latin typeface="Roboto Mono"/>
                <a:ea typeface="Roboto Mono"/>
                <a:cs typeface="Roboto Mono"/>
                <a:sym typeface="Roboto Mono"/>
              </a:rPr>
              <a:t>06</a:t>
            </a:r>
            <a:endParaRPr sz="3300"/>
          </a:p>
        </p:txBody>
      </p:sp>
      <p:sp>
        <p:nvSpPr>
          <p:cNvPr id="315" name="Google Shape;315;p33"/>
          <p:cNvSpPr txBox="1"/>
          <p:nvPr/>
        </p:nvSpPr>
        <p:spPr>
          <a:xfrm>
            <a:off x="12195832" y="10377651"/>
            <a:ext cx="153768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" sz="3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핵심 효과 </a:t>
            </a:r>
            <a:r>
              <a:rPr lang="en" sz="3800">
                <a:solidFill>
                  <a:srgbClr val="333333"/>
                </a:solidFill>
              </a:rPr>
              <a:t>③</a:t>
            </a:r>
            <a:r>
              <a:rPr lang="en" sz="3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리스크 가시화</a:t>
            </a:r>
            <a:endParaRPr sz="3300"/>
          </a:p>
        </p:txBody>
      </p:sp>
      <p:sp>
        <p:nvSpPr>
          <p:cNvPr id="316" name="Google Shape;316;p33"/>
          <p:cNvSpPr txBox="1"/>
          <p:nvPr/>
        </p:nvSpPr>
        <p:spPr>
          <a:xfrm flipH="1" rot="10800000">
            <a:off x="10443206" y="12007433"/>
            <a:ext cx="17129400" cy="48900"/>
          </a:xfrm>
          <a:prstGeom prst="rect">
            <a:avLst/>
          </a:prstGeom>
          <a:solidFill>
            <a:srgbClr val="7700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rgbClr val="77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33"/>
          <p:cNvSpPr txBox="1"/>
          <p:nvPr/>
        </p:nvSpPr>
        <p:spPr>
          <a:xfrm>
            <a:off x="10443206" y="12225168"/>
            <a:ext cx="17526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7700"/>
              <a:buFont typeface="Arial"/>
              <a:buNone/>
            </a:pPr>
            <a:r>
              <a:rPr b="1" i="0" lang="en" sz="7700" u="none" cap="none" strike="noStrike">
                <a:solidFill>
                  <a:srgbClr val="7700FF"/>
                </a:solidFill>
                <a:latin typeface="Roboto Mono"/>
                <a:ea typeface="Roboto Mono"/>
                <a:cs typeface="Roboto Mono"/>
                <a:sym typeface="Roboto Mono"/>
              </a:rPr>
              <a:t>07</a:t>
            </a:r>
            <a:endParaRPr sz="3300"/>
          </a:p>
        </p:txBody>
      </p:sp>
      <p:sp>
        <p:nvSpPr>
          <p:cNvPr id="318" name="Google Shape;318;p33"/>
          <p:cNvSpPr txBox="1"/>
          <p:nvPr/>
        </p:nvSpPr>
        <p:spPr>
          <a:xfrm>
            <a:off x="12195832" y="12243346"/>
            <a:ext cx="153768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" sz="3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핵심 효과 </a:t>
            </a:r>
            <a:r>
              <a:rPr lang="en" sz="3800">
                <a:solidFill>
                  <a:srgbClr val="333333"/>
                </a:solidFill>
              </a:rPr>
              <a:t>④</a:t>
            </a:r>
            <a:r>
              <a:rPr lang="en" sz="3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정보보안 ROI 공유</a:t>
            </a:r>
            <a:endParaRPr sz="3300"/>
          </a:p>
        </p:txBody>
      </p:sp>
      <p:sp>
        <p:nvSpPr>
          <p:cNvPr id="319" name="Google Shape;319;p33"/>
          <p:cNvSpPr txBox="1"/>
          <p:nvPr/>
        </p:nvSpPr>
        <p:spPr>
          <a:xfrm flipH="1" rot="10800000">
            <a:off x="10443206" y="13873128"/>
            <a:ext cx="17129400" cy="48900"/>
          </a:xfrm>
          <a:prstGeom prst="rect">
            <a:avLst/>
          </a:prstGeom>
          <a:solidFill>
            <a:srgbClr val="7700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rgbClr val="77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33"/>
          <p:cNvSpPr txBox="1"/>
          <p:nvPr/>
        </p:nvSpPr>
        <p:spPr>
          <a:xfrm>
            <a:off x="10443206" y="14088070"/>
            <a:ext cx="17526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00FF"/>
              </a:buClr>
              <a:buSzPts val="7700"/>
              <a:buFont typeface="Arial"/>
              <a:buNone/>
            </a:pPr>
            <a:r>
              <a:rPr b="1" i="0" lang="en" sz="7700" u="none" cap="none" strike="noStrike">
                <a:solidFill>
                  <a:srgbClr val="7700FF"/>
                </a:solidFill>
                <a:latin typeface="Roboto Mono"/>
                <a:ea typeface="Roboto Mono"/>
                <a:cs typeface="Roboto Mono"/>
                <a:sym typeface="Roboto Mono"/>
              </a:rPr>
              <a:t>08</a:t>
            </a:r>
            <a:endParaRPr sz="3300"/>
          </a:p>
        </p:txBody>
      </p:sp>
      <p:sp>
        <p:nvSpPr>
          <p:cNvPr id="321" name="Google Shape;321;p33"/>
          <p:cNvSpPr txBox="1"/>
          <p:nvPr/>
        </p:nvSpPr>
        <p:spPr>
          <a:xfrm>
            <a:off x="12195832" y="14106243"/>
            <a:ext cx="153768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" sz="3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Summary &amp; Q&amp;A</a:t>
            </a:r>
            <a:endParaRPr sz="33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0"/>
          <p:cNvSpPr txBox="1"/>
          <p:nvPr>
            <p:ph type="title"/>
          </p:nvPr>
        </p:nvSpPr>
        <p:spPr>
          <a:xfrm>
            <a:off x="1668204" y="1668780"/>
            <a:ext cx="258558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핵심 효과 </a:t>
            </a:r>
            <a:r>
              <a:rPr b="0"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③</a:t>
            </a:r>
            <a:r>
              <a:rPr b="0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정보보안 ROI 공유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11" name="Google Shape;511;p60"/>
          <p:cNvSpPr txBox="1"/>
          <p:nvPr>
            <p:ph idx="1" type="subTitle"/>
          </p:nvPr>
        </p:nvSpPr>
        <p:spPr>
          <a:xfrm>
            <a:off x="1668204" y="4985004"/>
            <a:ext cx="25855800" cy="26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n"/>
              <a:t>WAF ROI</a:t>
            </a:r>
            <a:endParaRPr/>
          </a:p>
        </p:txBody>
      </p:sp>
      <p:sp>
        <p:nvSpPr>
          <p:cNvPr id="512" name="Google Shape;512;p60"/>
          <p:cNvSpPr txBox="1"/>
          <p:nvPr>
            <p:ph idx="4294967295" type="sldNum"/>
          </p:nvPr>
        </p:nvSpPr>
        <p:spPr>
          <a:xfrm>
            <a:off x="28426867" y="15620318"/>
            <a:ext cx="833700" cy="8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1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Roboto"/>
                <a:ea typeface="Roboto"/>
                <a:cs typeface="Roboto"/>
                <a:sym typeface="Roboto"/>
              </a:rPr>
              <a:t>WAF ROI(서비스 통신비용, 리스크 비용 절감)</a:t>
            </a:r>
            <a:endParaRPr/>
          </a:p>
        </p:txBody>
      </p:sp>
      <p:sp>
        <p:nvSpPr>
          <p:cNvPr id="518" name="Google Shape;518;p61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9" name="Google Shape;51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0275" y="2407889"/>
            <a:ext cx="9324975" cy="13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2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레브잇 테크 블로그</a:t>
            </a:r>
            <a:endParaRPr/>
          </a:p>
        </p:txBody>
      </p:sp>
      <p:sp>
        <p:nvSpPr>
          <p:cNvPr id="525" name="Google Shape;525;p62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6" name="Google Shape;52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575" y="3591339"/>
            <a:ext cx="9201150" cy="9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90400" y="858751"/>
            <a:ext cx="12222147" cy="1476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3"/>
          <p:cNvSpPr txBox="1"/>
          <p:nvPr>
            <p:ph type="title"/>
          </p:nvPr>
        </p:nvSpPr>
        <p:spPr>
          <a:xfrm>
            <a:off x="1668204" y="1668780"/>
            <a:ext cx="258558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800"/>
              <a:buFont typeface="Roboto"/>
              <a:buNone/>
            </a:pPr>
            <a:r>
              <a:rPr lang="en"/>
              <a:t>Summary &amp; Q&amp;A</a:t>
            </a:r>
            <a:endParaRPr/>
          </a:p>
        </p:txBody>
      </p:sp>
      <p:sp>
        <p:nvSpPr>
          <p:cNvPr id="533" name="Google Shape;533;p63"/>
          <p:cNvSpPr txBox="1"/>
          <p:nvPr>
            <p:ph idx="1" type="subTitle"/>
          </p:nvPr>
        </p:nvSpPr>
        <p:spPr>
          <a:xfrm>
            <a:off x="1668204" y="4985004"/>
            <a:ext cx="25855800" cy="26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핵심 정리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질문 및 마무리</a:t>
            </a:r>
            <a:br>
              <a:rPr lang="en"/>
            </a:br>
            <a:endParaRPr/>
          </a:p>
          <a:p>
            <a:pPr indent="0" lvl="0" marL="0" rtl="0" algn="l">
              <a:lnSpc>
                <a:spcPct val="114000"/>
              </a:lnSpc>
              <a:spcBef>
                <a:spcPts val="1200"/>
              </a:spcBef>
              <a:spcAft>
                <a:spcPts val="1400"/>
              </a:spcAft>
              <a:buClr>
                <a:schemeClr val="lt1"/>
              </a:buClr>
              <a:buSzPts val="5700"/>
              <a:buNone/>
            </a:pPr>
            <a:r>
              <a:t/>
            </a:r>
            <a:endParaRPr/>
          </a:p>
        </p:txBody>
      </p:sp>
      <p:sp>
        <p:nvSpPr>
          <p:cNvPr id="534" name="Google Shape;534;p63"/>
          <p:cNvSpPr txBox="1"/>
          <p:nvPr>
            <p:ph idx="4294967295" type="sldNum"/>
          </p:nvPr>
        </p:nvSpPr>
        <p:spPr>
          <a:xfrm>
            <a:off x="28426867" y="15620318"/>
            <a:ext cx="833700" cy="8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"/>
          <p:cNvSpPr txBox="1"/>
          <p:nvPr>
            <p:ph type="title"/>
          </p:nvPr>
        </p:nvSpPr>
        <p:spPr>
          <a:xfrm>
            <a:off x="1668204" y="1668780"/>
            <a:ext cx="258558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소개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7" name="Google Shape;327;p34"/>
          <p:cNvSpPr txBox="1"/>
          <p:nvPr>
            <p:ph idx="1" type="subTitle"/>
          </p:nvPr>
        </p:nvSpPr>
        <p:spPr>
          <a:xfrm>
            <a:off x="1668204" y="4985004"/>
            <a:ext cx="25855800" cy="26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회사 &amp; 발표자 &amp; 레브잇의 DevSecOps 소개</a:t>
            </a:r>
            <a:br>
              <a:rPr lang="en"/>
            </a:br>
            <a:endParaRPr/>
          </a:p>
          <a:p>
            <a:pPr indent="0" lvl="0" marL="0" rtl="0" algn="l">
              <a:lnSpc>
                <a:spcPct val="114000"/>
              </a:lnSpc>
              <a:spcBef>
                <a:spcPts val="1200"/>
              </a:spcBef>
              <a:spcAft>
                <a:spcPts val="1400"/>
              </a:spcAft>
              <a:buClr>
                <a:schemeClr val="lt1"/>
              </a:buClr>
              <a:buSzPts val="5700"/>
              <a:buNone/>
            </a:pPr>
            <a:r>
              <a:t/>
            </a:r>
            <a:endParaRPr/>
          </a:p>
        </p:txBody>
      </p:sp>
      <p:sp>
        <p:nvSpPr>
          <p:cNvPr id="328" name="Google Shape;328;p34"/>
          <p:cNvSpPr txBox="1"/>
          <p:nvPr>
            <p:ph idx="4294967295" type="sldNum"/>
          </p:nvPr>
        </p:nvSpPr>
        <p:spPr>
          <a:xfrm>
            <a:off x="28426867" y="15620318"/>
            <a:ext cx="833700" cy="8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5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</a:pPr>
            <a:r>
              <a:rPr lang="en"/>
              <a:t>레브잇 소개</a:t>
            </a:r>
            <a:endParaRPr/>
          </a:p>
        </p:txBody>
      </p:sp>
      <p:sp>
        <p:nvSpPr>
          <p:cNvPr id="334" name="Google Shape;334;p35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5" name="Google Shape;33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2475" y="2926084"/>
            <a:ext cx="22495847" cy="121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6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</a:pPr>
            <a:r>
              <a:rPr lang="en"/>
              <a:t>레브잇 소개</a:t>
            </a:r>
            <a:endParaRPr/>
          </a:p>
        </p:txBody>
      </p:sp>
      <p:sp>
        <p:nvSpPr>
          <p:cNvPr id="341" name="Google Shape;341;p36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2" name="Google Shape;34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7025" y="2943159"/>
            <a:ext cx="22466759" cy="121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7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</a:pPr>
            <a:r>
              <a:rPr lang="en"/>
              <a:t>레브잇 소개</a:t>
            </a:r>
            <a:endParaRPr/>
          </a:p>
        </p:txBody>
      </p:sp>
      <p:sp>
        <p:nvSpPr>
          <p:cNvPr id="348" name="Google Shape;348;p37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9" name="Google Shape;34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9337" y="2943160"/>
            <a:ext cx="24167699" cy="12393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8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</a:pPr>
            <a:r>
              <a:rPr lang="en"/>
              <a:t>자기</a:t>
            </a:r>
            <a:r>
              <a:rPr lang="en"/>
              <a:t> 소개</a:t>
            </a:r>
            <a:endParaRPr/>
          </a:p>
        </p:txBody>
      </p:sp>
      <p:sp>
        <p:nvSpPr>
          <p:cNvPr id="355" name="Google Shape;355;p38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6" name="Google Shape;35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775" y="3114623"/>
            <a:ext cx="9123775" cy="912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8"/>
          <p:cNvSpPr txBox="1"/>
          <p:nvPr/>
        </p:nvSpPr>
        <p:spPr>
          <a:xfrm>
            <a:off x="10052550" y="5939825"/>
            <a:ext cx="18375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정보보안은 비즈니스와 얼라인 되지 못한다</a:t>
            </a:r>
            <a:endParaRPr b="1" sz="7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라는 말을 없애고 싶은 1</a:t>
            </a:r>
            <a:r>
              <a:rPr lang="en" sz="7200">
                <a:solidFill>
                  <a:schemeClr val="dk1"/>
                </a:solidFill>
              </a:rPr>
              <a:t>人</a:t>
            </a:r>
            <a:endParaRPr sz="7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9"/>
          <p:cNvSpPr txBox="1"/>
          <p:nvPr>
            <p:ph type="title"/>
          </p:nvPr>
        </p:nvSpPr>
        <p:spPr>
          <a:xfrm>
            <a:off x="1668775" y="858739"/>
            <a:ext cx="259080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</a:pPr>
            <a:r>
              <a:rPr lang="en"/>
              <a:t>레브잇의 DevSecOps 소개</a:t>
            </a:r>
            <a:endParaRPr/>
          </a:p>
        </p:txBody>
      </p:sp>
      <p:sp>
        <p:nvSpPr>
          <p:cNvPr id="363" name="Google Shape;363;p39"/>
          <p:cNvSpPr txBox="1"/>
          <p:nvPr>
            <p:ph idx="12" type="sldNum"/>
          </p:nvPr>
        </p:nvSpPr>
        <p:spPr>
          <a:xfrm>
            <a:off x="28426867" y="15620318"/>
            <a:ext cx="834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4" name="Google Shape;36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825" y="3095569"/>
            <a:ext cx="15879139" cy="1196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D_generic_2024_v2">
  <a:themeElements>
    <a:clrScheme name="Old DD Palette_1">
      <a:dk1>
        <a:srgbClr val="000000"/>
      </a:dk1>
      <a:lt1>
        <a:srgbClr val="FFFFFF"/>
      </a:lt1>
      <a:dk2>
        <a:srgbClr val="6B27AC"/>
      </a:dk2>
      <a:lt2>
        <a:srgbClr val="969EA5"/>
      </a:lt2>
      <a:accent1>
        <a:srgbClr val="14D071"/>
      </a:accent1>
      <a:accent2>
        <a:srgbClr val="3C95FF"/>
      </a:accent2>
      <a:accent3>
        <a:srgbClr val="FF6D56"/>
      </a:accent3>
      <a:accent4>
        <a:srgbClr val="00C3C3"/>
      </a:accent4>
      <a:accent5>
        <a:srgbClr val="FFAA2E"/>
      </a:accent5>
      <a:accent6>
        <a:srgbClr val="FF0078"/>
      </a:accent6>
      <a:hlink>
        <a:srgbClr val="7700FF"/>
      </a:hlink>
      <a:folHlink>
        <a:srgbClr val="34005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